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98" r:id="rId6"/>
    <p:sldId id="282" r:id="rId7"/>
    <p:sldId id="442" r:id="rId8"/>
    <p:sldId id="443" r:id="rId9"/>
    <p:sldId id="279" r:id="rId10"/>
    <p:sldId id="419" r:id="rId11"/>
  </p:sldIdLst>
  <p:sldSz cx="12192000" cy="6858000"/>
  <p:notesSz cx="6735763" cy="9866313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53E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88" autoAdjust="0"/>
    <p:restoredTop sz="96532" autoAdjust="0"/>
  </p:normalViewPr>
  <p:slideViewPr>
    <p:cSldViewPr snapToGrid="0">
      <p:cViewPr varScale="1">
        <p:scale>
          <a:sx n="108" d="100"/>
          <a:sy n="108" d="100"/>
        </p:scale>
        <p:origin x="208" y="6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0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es Egydio" userId="00575a3e5205fb66" providerId="LiveId" clId="{84D60CAE-EE30-4674-AEE4-F179B2491004}"/>
    <pc:docChg chg="undo custSel addSld delSld modSld">
      <pc:chgData name="Jones Egydio" userId="00575a3e5205fb66" providerId="LiveId" clId="{84D60CAE-EE30-4674-AEE4-F179B2491004}" dt="2024-04-06T13:18:42.166" v="284" actId="478"/>
      <pc:docMkLst>
        <pc:docMk/>
      </pc:docMkLst>
      <pc:sldChg chg="modSp mod">
        <pc:chgData name="Jones Egydio" userId="00575a3e5205fb66" providerId="LiveId" clId="{84D60CAE-EE30-4674-AEE4-F179B2491004}" dt="2024-03-31T20:24:45.253" v="27" actId="20577"/>
        <pc:sldMkLst>
          <pc:docMk/>
          <pc:sldMk cId="2823354560" sldId="256"/>
        </pc:sldMkLst>
        <pc:spChg chg="mod">
          <ac:chgData name="Jones Egydio" userId="00575a3e5205fb66" providerId="LiveId" clId="{84D60CAE-EE30-4674-AEE4-F179B2491004}" dt="2024-03-31T20:24:45.253" v="27" actId="20577"/>
          <ac:spMkLst>
            <pc:docMk/>
            <pc:sldMk cId="2823354560" sldId="256"/>
            <ac:spMk id="2" creationId="{AD8B3B83-7D3C-4231-8D90-9C379CF8A5F9}"/>
          </ac:spMkLst>
        </pc:spChg>
      </pc:sldChg>
      <pc:sldChg chg="del">
        <pc:chgData name="Jones Egydio" userId="00575a3e5205fb66" providerId="LiveId" clId="{84D60CAE-EE30-4674-AEE4-F179B2491004}" dt="2024-03-31T20:26:20.256" v="57" actId="47"/>
        <pc:sldMkLst>
          <pc:docMk/>
          <pc:sldMk cId="1132277555" sldId="270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826124149" sldId="276"/>
        </pc:sldMkLst>
      </pc:sldChg>
      <pc:sldChg chg="add del">
        <pc:chgData name="Jones Egydio" userId="00575a3e5205fb66" providerId="LiveId" clId="{84D60CAE-EE30-4674-AEE4-F179B2491004}" dt="2024-03-31T20:28:55.748" v="112" actId="47"/>
        <pc:sldMkLst>
          <pc:docMk/>
          <pc:sldMk cId="3782940183" sldId="279"/>
        </pc:sldMkLst>
      </pc:sldChg>
      <pc:sldChg chg="addSp delSp modSp add mod">
        <pc:chgData name="Jones Egydio" userId="00575a3e5205fb66" providerId="LiveId" clId="{84D60CAE-EE30-4674-AEE4-F179B2491004}" dt="2024-04-06T13:18:42.166" v="284" actId="478"/>
        <pc:sldMkLst>
          <pc:docMk/>
          <pc:sldMk cId="236385562" sldId="281"/>
        </pc:sldMkLst>
        <pc:spChg chg="del">
          <ac:chgData name="Jones Egydio" userId="00575a3e5205fb66" providerId="LiveId" clId="{84D60CAE-EE30-4674-AEE4-F179B2491004}" dt="2024-03-31T20:26:54.734" v="74" actId="478"/>
          <ac:spMkLst>
            <pc:docMk/>
            <pc:sldMk cId="236385562" sldId="281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33.149" v="264" actId="108"/>
          <ac:spMkLst>
            <pc:docMk/>
            <pc:sldMk cId="236385562" sldId="281"/>
            <ac:spMk id="7" creationId="{00000000-0000-0000-0000-000000000000}"/>
          </ac:spMkLst>
        </pc:spChg>
        <pc:grpChg chg="del">
          <ac:chgData name="Jones Egydio" userId="00575a3e5205fb66" providerId="LiveId" clId="{84D60CAE-EE30-4674-AEE4-F179B2491004}" dt="2024-04-06T13:18:42.166" v="284" actId="478"/>
          <ac:grpSpMkLst>
            <pc:docMk/>
            <pc:sldMk cId="236385562" sldId="281"/>
            <ac:grpSpMk id="11" creationId="{83F76A09-40D0-4B87-B842-39760318543E}"/>
          </ac:grpSpMkLst>
        </pc:grpChg>
        <pc:picChg chg="add mod">
          <ac:chgData name="Jones Egydio" userId="00575a3e5205fb66" providerId="LiveId" clId="{84D60CAE-EE30-4674-AEE4-F179B2491004}" dt="2024-03-31T20:34:42.604" v="154"/>
          <ac:picMkLst>
            <pc:docMk/>
            <pc:sldMk cId="236385562" sldId="281"/>
            <ac:picMk id="2" creationId="{A9A442E8-F784-4F0B-9575-CA89F23BD00E}"/>
          </ac:picMkLst>
        </pc:picChg>
        <pc:picChg chg="del">
          <ac:chgData name="Jones Egydio" userId="00575a3e5205fb66" providerId="LiveId" clId="{84D60CAE-EE30-4674-AEE4-F179B2491004}" dt="2024-03-31T20:26:55.190" v="75" actId="478"/>
          <ac:picMkLst>
            <pc:docMk/>
            <pc:sldMk cId="236385562" sldId="281"/>
            <ac:picMk id="5" creationId="{00000000-0000-0000-0000-000000000000}"/>
          </ac:picMkLst>
        </pc:picChg>
      </pc:sldChg>
      <pc:sldChg chg="addSp delSp modSp add mod delAnim">
        <pc:chgData name="Jones Egydio" userId="00575a3e5205fb66" providerId="LiveId" clId="{84D60CAE-EE30-4674-AEE4-F179B2491004}" dt="2024-03-31T20:31:15.048" v="132" actId="108"/>
        <pc:sldMkLst>
          <pc:docMk/>
          <pc:sldMk cId="37570127" sldId="282"/>
        </pc:sldMkLst>
        <pc:spChg chg="del">
          <ac:chgData name="Jones Egydio" userId="00575a3e5205fb66" providerId="LiveId" clId="{84D60CAE-EE30-4674-AEE4-F179B2491004}" dt="2024-03-31T20:30:59.743" v="128" actId="478"/>
          <ac:spMkLst>
            <pc:docMk/>
            <pc:sldMk cId="37570127" sldId="282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1:15.048" v="132" actId="108"/>
          <ac:spMkLst>
            <pc:docMk/>
            <pc:sldMk cId="37570127" sldId="282"/>
            <ac:spMk id="7" creationId="{00000000-0000-0000-0000-000000000000}"/>
          </ac:spMkLst>
        </pc:spChg>
        <pc:grpChg chg="mod topLvl">
          <ac:chgData name="Jones Egydio" userId="00575a3e5205fb66" providerId="LiveId" clId="{84D60CAE-EE30-4674-AEE4-F179B2491004}" dt="2024-03-31T20:29:36.782" v="120" actId="14100"/>
          <ac:grpSpMkLst>
            <pc:docMk/>
            <pc:sldMk cId="37570127" sldId="282"/>
            <ac:grpSpMk id="3" creationId="{00000000-0000-0000-0000-000000000000}"/>
          </ac:grpSpMkLst>
        </pc:grpChg>
        <pc:grpChg chg="del">
          <ac:chgData name="Jones Egydio" userId="00575a3e5205fb66" providerId="LiveId" clId="{84D60CAE-EE30-4674-AEE4-F179B2491004}" dt="2024-03-31T20:29:33.855" v="119" actId="478"/>
          <ac:grpSpMkLst>
            <pc:docMk/>
            <pc:sldMk cId="37570127" sldId="282"/>
            <ac:grpSpMk id="8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1:01.891" v="129"/>
          <ac:picMkLst>
            <pc:docMk/>
            <pc:sldMk cId="37570127" sldId="282"/>
            <ac:picMk id="2" creationId="{0D56691A-A076-3B61-C3E8-607D7F97FA05}"/>
          </ac:picMkLst>
        </pc:picChg>
        <pc:picChg chg="del topLvl">
          <ac:chgData name="Jones Egydio" userId="00575a3e5205fb66" providerId="LiveId" clId="{84D60CAE-EE30-4674-AEE4-F179B2491004}" dt="2024-03-31T20:29:33.855" v="119" actId="478"/>
          <ac:picMkLst>
            <pc:docMk/>
            <pc:sldMk cId="37570127" sldId="282"/>
            <ac:picMk id="4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26:29.628" v="60" actId="478"/>
          <ac:picMkLst>
            <pc:docMk/>
            <pc:sldMk cId="37570127" sldId="282"/>
            <ac:picMk id="5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0:21.441" v="121"/>
          <ac:picMkLst>
            <pc:docMk/>
            <pc:sldMk cId="37570127" sldId="282"/>
            <ac:picMk id="19" creationId="{00000000-0000-0000-0000-000000000000}"/>
          </ac:picMkLst>
        </pc:picChg>
      </pc:sldChg>
      <pc:sldChg chg="addSp delSp modSp add mod delAnim">
        <pc:chgData name="Jones Egydio" userId="00575a3e5205fb66" providerId="LiveId" clId="{84D60CAE-EE30-4674-AEE4-F179B2491004}" dt="2024-03-31T20:30:54.220" v="127" actId="108"/>
        <pc:sldMkLst>
          <pc:docMk/>
          <pc:sldMk cId="280111256" sldId="283"/>
        </pc:sldMkLst>
        <pc:spChg chg="del">
          <ac:chgData name="Jones Egydio" userId="00575a3e5205fb66" providerId="LiveId" clId="{84D60CAE-EE30-4674-AEE4-F179B2491004}" dt="2024-03-31T20:26:36.941" v="64" actId="478"/>
          <ac:spMkLst>
            <pc:docMk/>
            <pc:sldMk cId="280111256" sldId="283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0:54.220" v="127" actId="108"/>
          <ac:spMkLst>
            <pc:docMk/>
            <pc:sldMk cId="280111256" sldId="283"/>
            <ac:spMk id="7" creationId="{00000000-0000-0000-0000-000000000000}"/>
          </ac:spMkLst>
        </pc:spChg>
        <pc:spChg chg="mod topLvl">
          <ac:chgData name="Jones Egydio" userId="00575a3e5205fb66" providerId="LiveId" clId="{84D60CAE-EE30-4674-AEE4-F179B2491004}" dt="2024-03-31T20:29:20.639" v="118" actId="14100"/>
          <ac:spMkLst>
            <pc:docMk/>
            <pc:sldMk cId="280111256" sldId="283"/>
            <ac:spMk id="17" creationId="{00000000-0000-0000-0000-000000000000}"/>
          </ac:spMkLst>
        </pc:spChg>
        <pc:grpChg chg="del">
          <ac:chgData name="Jones Egydio" userId="00575a3e5205fb66" providerId="LiveId" clId="{84D60CAE-EE30-4674-AEE4-F179B2491004}" dt="2024-03-31T20:29:17.294" v="117" actId="478"/>
          <ac:grpSpMkLst>
            <pc:docMk/>
            <pc:sldMk cId="280111256" sldId="283"/>
            <ac:grpSpMk id="3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29:14.190" v="116" actId="14100"/>
          <ac:grpSpMkLst>
            <pc:docMk/>
            <pc:sldMk cId="280111256" sldId="283"/>
            <ac:grpSpMk id="16" creationId="{00000000-0000-0000-0000-000000000000}"/>
          </ac:grpSpMkLst>
        </pc:grpChg>
        <pc:picChg chg="del topLvl">
          <ac:chgData name="Jones Egydio" userId="00575a3e5205fb66" providerId="LiveId" clId="{84D60CAE-EE30-4674-AEE4-F179B2491004}" dt="2024-03-31T20:29:17.294" v="117" actId="478"/>
          <ac:picMkLst>
            <pc:docMk/>
            <pc:sldMk cId="280111256" sldId="283"/>
            <ac:picMk id="2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28:37.934" v="109"/>
          <ac:picMkLst>
            <pc:docMk/>
            <pc:sldMk cId="280111256" sldId="283"/>
            <ac:picMk id="4" creationId="{78978FC1-89D9-26E0-A3A3-D45486DC7C4E}"/>
          </ac:picMkLst>
        </pc:picChg>
        <pc:picChg chg="del">
          <ac:chgData name="Jones Egydio" userId="00575a3e5205fb66" providerId="LiveId" clId="{84D60CAE-EE30-4674-AEE4-F179B2491004}" dt="2024-03-31T20:26:22.620" v="58" actId="478"/>
          <ac:picMkLst>
            <pc:docMk/>
            <pc:sldMk cId="280111256" sldId="283"/>
            <ac:picMk id="5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84D60CAE-EE30-4674-AEE4-F179B2491004}" dt="2024-04-06T13:18:29.039" v="282" actId="478"/>
        <pc:sldMkLst>
          <pc:docMk/>
          <pc:sldMk cId="853903952" sldId="284"/>
        </pc:sldMkLst>
        <pc:spChg chg="mod">
          <ac:chgData name="Jones Egydio" userId="00575a3e5205fb66" providerId="LiveId" clId="{84D60CAE-EE30-4674-AEE4-F179B2491004}" dt="2024-03-31T20:31:46.613" v="139" actId="123"/>
          <ac:spMkLst>
            <pc:docMk/>
            <pc:sldMk cId="853903952" sldId="284"/>
            <ac:spMk id="2" creationId="{00000000-0000-0000-0000-000000000000}"/>
          </ac:spMkLst>
        </pc:spChg>
        <pc:spChg chg="del">
          <ac:chgData name="Jones Egydio" userId="00575a3e5205fb66" providerId="LiveId" clId="{84D60CAE-EE30-4674-AEE4-F179B2491004}" dt="2024-03-31T20:26:33.084" v="62" actId="478"/>
          <ac:spMkLst>
            <pc:docMk/>
            <pc:sldMk cId="853903952" sldId="284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1:32.201" v="136" actId="14100"/>
          <ac:spMkLst>
            <pc:docMk/>
            <pc:sldMk cId="853903952" sldId="284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1:39.210" v="137" actId="478"/>
          <ac:spMkLst>
            <pc:docMk/>
            <pc:sldMk cId="853903952" sldId="284"/>
            <ac:spMk id="21" creationId="{00000000-0000-0000-0000-000000000000}"/>
          </ac:spMkLst>
        </pc:spChg>
        <pc:grpChg chg="del">
          <ac:chgData name="Jones Egydio" userId="00575a3e5205fb66" providerId="LiveId" clId="{84D60CAE-EE30-4674-AEE4-F179B2491004}" dt="2024-04-06T13:18:29.039" v="282" actId="478"/>
          <ac:grpSpMkLst>
            <pc:docMk/>
            <pc:sldMk cId="853903952" sldId="284"/>
            <ac:grpSpMk id="16" creationId="{6B710E0E-F566-40A4-8E1E-F763E4CB275C}"/>
          </ac:grpSpMkLst>
        </pc:grpChg>
        <pc:grpChg chg="del mod">
          <ac:chgData name="Jones Egydio" userId="00575a3e5205fb66" providerId="LiveId" clId="{84D60CAE-EE30-4674-AEE4-F179B2491004}" dt="2024-03-31T20:31:39.210" v="137" actId="478"/>
          <ac:grpSpMkLst>
            <pc:docMk/>
            <pc:sldMk cId="853903952" sldId="284"/>
            <ac:grpSpMk id="26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1:24.890" v="133"/>
          <ac:picMkLst>
            <pc:docMk/>
            <pc:sldMk cId="853903952" sldId="284"/>
            <ac:picMk id="4" creationId="{64A54496-5DDB-72E7-6E14-08FA1372DE21}"/>
          </ac:picMkLst>
        </pc:picChg>
        <pc:picChg chg="del">
          <ac:chgData name="Jones Egydio" userId="00575a3e5205fb66" providerId="LiveId" clId="{84D60CAE-EE30-4674-AEE4-F179B2491004}" dt="2024-03-31T20:26:31.828" v="61" actId="478"/>
          <ac:picMkLst>
            <pc:docMk/>
            <pc:sldMk cId="853903952" sldId="284"/>
            <ac:picMk id="5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1:39.210" v="137" actId="478"/>
          <ac:picMkLst>
            <pc:docMk/>
            <pc:sldMk cId="853903952" sldId="284"/>
            <ac:picMk id="13314" creationId="{00000000-0000-0000-0000-000000000000}"/>
          </ac:picMkLst>
        </pc:picChg>
      </pc:sldChg>
      <pc:sldChg chg="addSp delSp modSp add mod modAnim">
        <pc:chgData name="Jones Egydio" userId="00575a3e5205fb66" providerId="LiveId" clId="{84D60CAE-EE30-4674-AEE4-F179B2491004}" dt="2024-03-31T20:42:55.650" v="269" actId="27636"/>
        <pc:sldMkLst>
          <pc:docMk/>
          <pc:sldMk cId="2285836599" sldId="285"/>
        </pc:sldMkLst>
        <pc:spChg chg="del">
          <ac:chgData name="Jones Egydio" userId="00575a3e5205fb66" providerId="LiveId" clId="{84D60CAE-EE30-4674-AEE4-F179B2491004}" dt="2024-03-31T20:27:02.598" v="81" actId="478"/>
          <ac:spMkLst>
            <pc:docMk/>
            <pc:sldMk cId="2285836599" sldId="285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55.650" v="269" actId="27636"/>
          <ac:spMkLst>
            <pc:docMk/>
            <pc:sldMk cId="2285836599" sldId="285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5:38.291" v="169" actId="478"/>
          <ac:spMkLst>
            <pc:docMk/>
            <pc:sldMk cId="2285836599" sldId="285"/>
            <ac:spMk id="12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5:23.301" v="165" actId="478"/>
          <ac:spMkLst>
            <pc:docMk/>
            <pc:sldMk cId="2285836599" sldId="285"/>
            <ac:spMk id="49" creationId="{00000000-0000-0000-0000-000000000000}"/>
          </ac:spMkLst>
        </pc:spChg>
        <pc:grpChg chg="del mod">
          <ac:chgData name="Jones Egydio" userId="00575a3e5205fb66" providerId="LiveId" clId="{84D60CAE-EE30-4674-AEE4-F179B2491004}" dt="2024-03-31T20:35:23.301" v="165" actId="478"/>
          <ac:grpSpMkLst>
            <pc:docMk/>
            <pc:sldMk cId="2285836599" sldId="285"/>
            <ac:grpSpMk id="8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5:23.301" v="165" actId="478"/>
          <ac:grpSpMkLst>
            <pc:docMk/>
            <pc:sldMk cId="2285836599" sldId="285"/>
            <ac:grpSpMk id="13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5:32.273" v="166" actId="12788"/>
          <ac:grpSpMkLst>
            <pc:docMk/>
            <pc:sldMk cId="2285836599" sldId="285"/>
            <ac:grpSpMk id="14" creationId="{00000000-0000-0000-0000-000000000000}"/>
          </ac:grpSpMkLst>
        </pc:grpChg>
        <pc:grpChg chg="del mod">
          <ac:chgData name="Jones Egydio" userId="00575a3e5205fb66" providerId="LiveId" clId="{84D60CAE-EE30-4674-AEE4-F179B2491004}" dt="2024-03-31T20:35:38.291" v="169" actId="478"/>
          <ac:grpSpMkLst>
            <pc:docMk/>
            <pc:sldMk cId="2285836599" sldId="285"/>
            <ac:grpSpMk id="17" creationId="{00000000-0000-0000-0000-000000000000}"/>
          </ac:grpSpMkLst>
        </pc:grpChg>
        <pc:picChg chg="mod">
          <ac:chgData name="Jones Egydio" userId="00575a3e5205fb66" providerId="LiveId" clId="{84D60CAE-EE30-4674-AEE4-F179B2491004}" dt="2024-03-31T20:35:23.301" v="165" actId="478"/>
          <ac:picMkLst>
            <pc:docMk/>
            <pc:sldMk cId="2285836599" sldId="285"/>
            <ac:picMk id="2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5:23.301" v="165" actId="478"/>
          <ac:picMkLst>
            <pc:docMk/>
            <pc:sldMk cId="2285836599" sldId="285"/>
            <ac:picMk id="3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27:02.016" v="80" actId="478"/>
          <ac:picMkLst>
            <pc:docMk/>
            <pc:sldMk cId="2285836599" sldId="285"/>
            <ac:picMk id="5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35:14.189" v="162"/>
          <ac:picMkLst>
            <pc:docMk/>
            <pc:sldMk cId="2285836599" sldId="285"/>
            <ac:picMk id="16" creationId="{CC5A315F-B3AB-9620-18F7-77CEE8ECACFA}"/>
          </ac:picMkLst>
        </pc:picChg>
        <pc:picChg chg="del">
          <ac:chgData name="Jones Egydio" userId="00575a3e5205fb66" providerId="LiveId" clId="{84D60CAE-EE30-4674-AEE4-F179B2491004}" dt="2024-03-31T20:35:39.443" v="170" actId="478"/>
          <ac:picMkLst>
            <pc:docMk/>
            <pc:sldMk cId="2285836599" sldId="285"/>
            <ac:picMk id="18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5:23.301" v="165" actId="478"/>
          <ac:picMkLst>
            <pc:docMk/>
            <pc:sldMk cId="2285836599" sldId="285"/>
            <ac:picMk id="19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5:23.301" v="165" actId="478"/>
          <ac:picMkLst>
            <pc:docMk/>
            <pc:sldMk cId="2285836599" sldId="285"/>
            <ac:picMk id="2050" creationId="{00000000-0000-0000-0000-000000000000}"/>
          </ac:picMkLst>
        </pc:picChg>
        <pc:picChg chg="del mod">
          <ac:chgData name="Jones Egydio" userId="00575a3e5205fb66" providerId="LiveId" clId="{84D60CAE-EE30-4674-AEE4-F179B2491004}" dt="2024-03-31T20:35:38.291" v="169" actId="478"/>
          <ac:picMkLst>
            <pc:docMk/>
            <pc:sldMk cId="2285836599" sldId="285"/>
            <ac:picMk id="2053" creationId="{00000000-0000-0000-0000-000000000000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706099028" sldId="286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2755169860" sldId="287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331097613" sldId="289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877161837" sldId="290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4231890172" sldId="291"/>
        </pc:sldMkLst>
      </pc:sldChg>
      <pc:sldChg chg="addSp delSp modSp add mod delAnim modAnim">
        <pc:chgData name="Jones Egydio" userId="00575a3e5205fb66" providerId="LiveId" clId="{84D60CAE-EE30-4674-AEE4-F179B2491004}" dt="2024-03-31T20:42:02.878" v="259" actId="108"/>
        <pc:sldMkLst>
          <pc:docMk/>
          <pc:sldMk cId="87668840" sldId="292"/>
        </pc:sldMkLst>
        <pc:spChg chg="mod">
          <ac:chgData name="Jones Egydio" userId="00575a3e5205fb66" providerId="LiveId" clId="{84D60CAE-EE30-4674-AEE4-F179B2491004}" dt="2024-03-31T20:34:14.426" v="149" actId="12788"/>
          <ac:spMkLst>
            <pc:docMk/>
            <pc:sldMk cId="87668840" sldId="292"/>
            <ac:spMk id="4" creationId="{00000000-0000-0000-0000-000000000000}"/>
          </ac:spMkLst>
        </pc:spChg>
        <pc:spChg chg="del">
          <ac:chgData name="Jones Egydio" userId="00575a3e5205fb66" providerId="LiveId" clId="{84D60CAE-EE30-4674-AEE4-F179B2491004}" dt="2024-03-31T20:26:47.781" v="71" actId="478"/>
          <ac:spMkLst>
            <pc:docMk/>
            <pc:sldMk cId="87668840" sldId="292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02.878" v="259" actId="108"/>
          <ac:spMkLst>
            <pc:docMk/>
            <pc:sldMk cId="87668840" sldId="292"/>
            <ac:spMk id="7" creationId="{00000000-0000-0000-0000-000000000000}"/>
          </ac:spMkLst>
        </pc:spChg>
        <pc:spChg chg="topLvl">
          <ac:chgData name="Jones Egydio" userId="00575a3e5205fb66" providerId="LiveId" clId="{84D60CAE-EE30-4674-AEE4-F179B2491004}" dt="2024-03-31T20:34:07.485" v="148" actId="478"/>
          <ac:spMkLst>
            <pc:docMk/>
            <pc:sldMk cId="87668840" sldId="292"/>
            <ac:spMk id="8" creationId="{00000000-0000-0000-0000-000000000000}"/>
          </ac:spMkLst>
        </pc:spChg>
        <pc:grpChg chg="del">
          <ac:chgData name="Jones Egydio" userId="00575a3e5205fb66" providerId="LiveId" clId="{84D60CAE-EE30-4674-AEE4-F179B2491004}" dt="2024-03-31T20:34:07.485" v="148" actId="478"/>
          <ac:grpSpMkLst>
            <pc:docMk/>
            <pc:sldMk cId="87668840" sldId="292"/>
            <ac:grpSpMk id="3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4:21.480" v="150" actId="12788"/>
          <ac:grpSpMkLst>
            <pc:docMk/>
            <pc:sldMk cId="87668840" sldId="292"/>
            <ac:grpSpMk id="12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3:52.429" v="145"/>
          <ac:picMkLst>
            <pc:docMk/>
            <pc:sldMk cId="87668840" sldId="292"/>
            <ac:picMk id="2" creationId="{241A3A36-B4DA-58B0-E8B4-59AA9AB1627B}"/>
          </ac:picMkLst>
        </pc:picChg>
        <pc:picChg chg="del">
          <ac:chgData name="Jones Egydio" userId="00575a3e5205fb66" providerId="LiveId" clId="{84D60CAE-EE30-4674-AEE4-F179B2491004}" dt="2024-03-31T20:26:47.068" v="70" actId="478"/>
          <ac:picMkLst>
            <pc:docMk/>
            <pc:sldMk cId="87668840" sldId="292"/>
            <ac:picMk id="5" creationId="{00000000-0000-0000-0000-000000000000}"/>
          </ac:picMkLst>
        </pc:picChg>
        <pc:picChg chg="del topLvl">
          <ac:chgData name="Jones Egydio" userId="00575a3e5205fb66" providerId="LiveId" clId="{84D60CAE-EE30-4674-AEE4-F179B2491004}" dt="2024-03-31T20:34:07.485" v="148" actId="478"/>
          <ac:picMkLst>
            <pc:docMk/>
            <pc:sldMk cId="87668840" sldId="292"/>
            <ac:picMk id="9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3:46.613" v="143" actId="478"/>
          <ac:picMkLst>
            <pc:docMk/>
            <pc:sldMk cId="87668840" sldId="292"/>
            <ac:picMk id="14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3:48.446" v="144" actId="478"/>
          <ac:picMkLst>
            <pc:docMk/>
            <pc:sldMk cId="87668840" sldId="292"/>
            <ac:picMk id="15" creationId="{00000000-0000-0000-0000-000000000000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2697147745" sldId="293"/>
        </pc:sldMkLst>
      </pc:sldChg>
      <pc:sldChg chg="addSp delSp modSp add del mod modAnim">
        <pc:chgData name="Jones Egydio" userId="00575a3e5205fb66" providerId="LiveId" clId="{84D60CAE-EE30-4674-AEE4-F179B2491004}" dt="2024-03-31T20:43:01.792" v="270" actId="108"/>
        <pc:sldMkLst>
          <pc:docMk/>
          <pc:sldMk cId="62359974" sldId="294"/>
        </pc:sldMkLst>
        <pc:spChg chg="del">
          <ac:chgData name="Jones Egydio" userId="00575a3e5205fb66" providerId="LiveId" clId="{84D60CAE-EE30-4674-AEE4-F179B2491004}" dt="2024-03-31T20:27:04.784" v="83" actId="478"/>
          <ac:spMkLst>
            <pc:docMk/>
            <pc:sldMk cId="62359974" sldId="294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01.792" v="270" actId="108"/>
          <ac:spMkLst>
            <pc:docMk/>
            <pc:sldMk cId="62359974" sldId="294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08.926" v="176" actId="123"/>
          <ac:spMkLst>
            <pc:docMk/>
            <pc:sldMk cId="62359974" sldId="294"/>
            <ac:spMk id="14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03.782" v="175" actId="12788"/>
          <ac:spMkLst>
            <pc:docMk/>
            <pc:sldMk cId="62359974" sldId="294"/>
            <ac:spMk id="25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03.782" v="175" actId="12788"/>
          <ac:spMkLst>
            <pc:docMk/>
            <pc:sldMk cId="62359974" sldId="294"/>
            <ac:spMk id="28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03.782" v="175" actId="12788"/>
          <ac:spMkLst>
            <pc:docMk/>
            <pc:sldMk cId="62359974" sldId="294"/>
            <ac:spMk id="29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03.782" v="175" actId="12788"/>
          <ac:spMkLst>
            <pc:docMk/>
            <pc:sldMk cId="62359974" sldId="294"/>
            <ac:spMk id="30" creationId="{00000000-0000-0000-0000-000000000000}"/>
          </ac:spMkLst>
        </pc:spChg>
        <pc:grpChg chg="mod">
          <ac:chgData name="Jones Egydio" userId="00575a3e5205fb66" providerId="LiveId" clId="{84D60CAE-EE30-4674-AEE4-F179B2491004}" dt="2024-03-31T20:36:03.782" v="175" actId="12788"/>
          <ac:grpSpMkLst>
            <pc:docMk/>
            <pc:sldMk cId="62359974" sldId="294"/>
            <ac:grpSpMk id="26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6:03.782" v="175" actId="12788"/>
          <ac:grpSpMkLst>
            <pc:docMk/>
            <pc:sldMk cId="62359974" sldId="294"/>
            <ac:grpSpMk id="31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6:03.782" v="175" actId="12788"/>
          <ac:grpSpMkLst>
            <pc:docMk/>
            <pc:sldMk cId="62359974" sldId="294"/>
            <ac:grpSpMk id="33" creationId="{00000000-0000-0000-0000-000000000000}"/>
          </ac:grpSpMkLst>
        </pc:grpChg>
        <pc:grpChg chg="del mod">
          <ac:chgData name="Jones Egydio" userId="00575a3e5205fb66" providerId="LiveId" clId="{84D60CAE-EE30-4674-AEE4-F179B2491004}" dt="2024-03-31T20:35:56.211" v="174" actId="478"/>
          <ac:grpSpMkLst>
            <pc:docMk/>
            <pc:sldMk cId="62359974" sldId="294"/>
            <ac:grpSpMk id="34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5:45.788" v="171"/>
          <ac:picMkLst>
            <pc:docMk/>
            <pc:sldMk cId="62359974" sldId="294"/>
            <ac:picMk id="2" creationId="{5DEDD43D-D397-9524-6623-36C809012A45}"/>
          </ac:picMkLst>
        </pc:picChg>
        <pc:picChg chg="add mod">
          <ac:chgData name="Jones Egydio" userId="00575a3e5205fb66" providerId="LiveId" clId="{84D60CAE-EE30-4674-AEE4-F179B2491004}" dt="2024-03-31T20:25:40.264" v="51"/>
          <ac:picMkLst>
            <pc:docMk/>
            <pc:sldMk cId="62359974" sldId="294"/>
            <ac:picMk id="2" creationId="{9FE47105-775C-BD5F-FE12-0AA660B39F1C}"/>
          </ac:picMkLst>
        </pc:picChg>
        <pc:picChg chg="del">
          <ac:chgData name="Jones Egydio" userId="00575a3e5205fb66" providerId="LiveId" clId="{84D60CAE-EE30-4674-AEE4-F179B2491004}" dt="2024-03-31T20:27:04.220" v="82" actId="478"/>
          <ac:picMkLst>
            <pc:docMk/>
            <pc:sldMk cId="62359974" sldId="294"/>
            <ac:picMk id="5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6:03.782" v="175" actId="12788"/>
          <ac:picMkLst>
            <pc:docMk/>
            <pc:sldMk cId="62359974" sldId="294"/>
            <ac:picMk id="5124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5:56.211" v="174" actId="478"/>
          <ac:picMkLst>
            <pc:docMk/>
            <pc:sldMk cId="62359974" sldId="294"/>
            <ac:picMk id="5126" creationId="{00000000-0000-0000-0000-000000000000}"/>
          </ac:picMkLst>
        </pc:picChg>
        <pc:cxnChg chg="mod">
          <ac:chgData name="Jones Egydio" userId="00575a3e5205fb66" providerId="LiveId" clId="{84D60CAE-EE30-4674-AEE4-F179B2491004}" dt="2024-03-31T20:36:03.782" v="175" actId="12788"/>
          <ac:cxnSpMkLst>
            <pc:docMk/>
            <pc:sldMk cId="62359974" sldId="294"/>
            <ac:cxnSpMk id="19" creationId="{00000000-0000-0000-0000-000000000000}"/>
          </ac:cxnSpMkLst>
        </pc:cxnChg>
        <pc:cxnChg chg="mod">
          <ac:chgData name="Jones Egydio" userId="00575a3e5205fb66" providerId="LiveId" clId="{84D60CAE-EE30-4674-AEE4-F179B2491004}" dt="2024-03-31T20:36:03.782" v="175" actId="12788"/>
          <ac:cxnSpMkLst>
            <pc:docMk/>
            <pc:sldMk cId="62359974" sldId="294"/>
            <ac:cxnSpMk id="23" creationId="{00000000-0000-0000-0000-000000000000}"/>
          </ac:cxnSpMkLst>
        </pc:cxnChg>
        <pc:cxnChg chg="mod">
          <ac:chgData name="Jones Egydio" userId="00575a3e5205fb66" providerId="LiveId" clId="{84D60CAE-EE30-4674-AEE4-F179B2491004}" dt="2024-03-31T20:36:03.782" v="175" actId="12788"/>
          <ac:cxnSpMkLst>
            <pc:docMk/>
            <pc:sldMk cId="62359974" sldId="294"/>
            <ac:cxnSpMk id="24" creationId="{00000000-0000-0000-0000-000000000000}"/>
          </ac:cxnSpMkLst>
        </pc:cxn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1160537035" sldId="295"/>
        </pc:sldMkLst>
      </pc:sldChg>
      <pc:sldChg chg="delSp add del mod">
        <pc:chgData name="Jones Egydio" userId="00575a3e5205fb66" providerId="LiveId" clId="{84D60CAE-EE30-4674-AEE4-F179B2491004}" dt="2024-03-31T20:28:57.500" v="113" actId="47"/>
        <pc:sldMkLst>
          <pc:docMk/>
          <pc:sldMk cId="2543556212" sldId="297"/>
        </pc:sldMkLst>
        <pc:spChg chg="del">
          <ac:chgData name="Jones Egydio" userId="00575a3e5205fb66" providerId="LiveId" clId="{84D60CAE-EE30-4674-AEE4-F179B2491004}" dt="2024-03-31T20:27:49.805" v="106" actId="478"/>
          <ac:spMkLst>
            <pc:docMk/>
            <pc:sldMk cId="2543556212" sldId="297"/>
            <ac:spMk id="6" creationId="{00000000-0000-0000-0000-000000000000}"/>
          </ac:spMkLst>
        </pc:spChg>
        <pc:picChg chg="del">
          <ac:chgData name="Jones Egydio" userId="00575a3e5205fb66" providerId="LiveId" clId="{84D60CAE-EE30-4674-AEE4-F179B2491004}" dt="2024-03-31T20:27:49.196" v="105" actId="478"/>
          <ac:picMkLst>
            <pc:docMk/>
            <pc:sldMk cId="2543556212" sldId="297"/>
            <ac:picMk id="5" creationId="{00000000-0000-0000-0000-000000000000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2164596583" sldId="298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371625710" sldId="299"/>
        </pc:sldMkLst>
      </pc:sldChg>
      <pc:sldChg chg="addSp delSp modSp add mod setBg">
        <pc:chgData name="Jones Egydio" userId="00575a3e5205fb66" providerId="LiveId" clId="{84D60CAE-EE30-4674-AEE4-F179B2491004}" dt="2024-03-31T20:30:41.317" v="125" actId="113"/>
        <pc:sldMkLst>
          <pc:docMk/>
          <pc:sldMk cId="3760347961" sldId="302"/>
        </pc:sldMkLst>
        <pc:spChg chg="del">
          <ac:chgData name="Jones Egydio" userId="00575a3e5205fb66" providerId="LiveId" clId="{84D60CAE-EE30-4674-AEE4-F179B2491004}" dt="2024-03-31T20:26:34.990" v="63" actId="478"/>
          <ac:spMkLst>
            <pc:docMk/>
            <pc:sldMk cId="3760347961" sldId="302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0:41.317" v="125" actId="113"/>
          <ac:spMkLst>
            <pc:docMk/>
            <pc:sldMk cId="3760347961" sldId="302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30:34.163" v="122"/>
          <ac:picMkLst>
            <pc:docMk/>
            <pc:sldMk cId="3760347961" sldId="302"/>
            <ac:picMk id="2" creationId="{47921685-A2DC-C21D-B257-025050842143}"/>
          </ac:picMkLst>
        </pc:picChg>
        <pc:picChg chg="del">
          <ac:chgData name="Jones Egydio" userId="00575a3e5205fb66" providerId="LiveId" clId="{84D60CAE-EE30-4674-AEE4-F179B2491004}" dt="2024-03-31T20:26:27.677" v="59" actId="478"/>
          <ac:picMkLst>
            <pc:docMk/>
            <pc:sldMk cId="3760347961" sldId="302"/>
            <ac:picMk id="5" creationId="{00000000-0000-0000-0000-000000000000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690495112" sldId="303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740186904" sldId="304"/>
        </pc:sldMkLst>
      </pc:sldChg>
      <pc:sldChg chg="addSp delSp modSp add mod delAnim">
        <pc:chgData name="Jones Egydio" userId="00575a3e5205fb66" providerId="LiveId" clId="{84D60CAE-EE30-4674-AEE4-F179B2491004}" dt="2024-04-06T13:18:33.716" v="283" actId="478"/>
        <pc:sldMkLst>
          <pc:docMk/>
          <pc:sldMk cId="729108499" sldId="345"/>
        </pc:sldMkLst>
        <pc:spChg chg="del">
          <ac:chgData name="Jones Egydio" userId="00575a3e5205fb66" providerId="LiveId" clId="{84D60CAE-EE30-4674-AEE4-F179B2491004}" dt="2024-03-31T20:26:50.413" v="73" actId="478"/>
          <ac:spMkLst>
            <pc:docMk/>
            <pc:sldMk cId="729108499" sldId="345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09.321" v="260" actId="108"/>
          <ac:spMkLst>
            <pc:docMk/>
            <pc:sldMk cId="729108499" sldId="345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25.698" v="263" actId="20577"/>
          <ac:spMkLst>
            <pc:docMk/>
            <pc:sldMk cId="729108499" sldId="345"/>
            <ac:spMk id="27" creationId="{00000000-0000-0000-0000-000000000000}"/>
          </ac:spMkLst>
        </pc:spChg>
        <pc:grpChg chg="del">
          <ac:chgData name="Jones Egydio" userId="00575a3e5205fb66" providerId="LiveId" clId="{84D60CAE-EE30-4674-AEE4-F179B2491004}" dt="2024-04-06T13:18:33.716" v="283" actId="478"/>
          <ac:grpSpMkLst>
            <pc:docMk/>
            <pc:sldMk cId="729108499" sldId="345"/>
            <ac:grpSpMk id="3" creationId="{EFB91B31-96A0-41BB-A926-23B335270845}"/>
          </ac:grpSpMkLst>
        </pc:grpChg>
        <pc:picChg chg="add mod">
          <ac:chgData name="Jones Egydio" userId="00575a3e5205fb66" providerId="LiveId" clId="{84D60CAE-EE30-4674-AEE4-F179B2491004}" dt="2024-03-31T20:34:29.563" v="151"/>
          <ac:picMkLst>
            <pc:docMk/>
            <pc:sldMk cId="729108499" sldId="345"/>
            <ac:picMk id="4" creationId="{379B28AC-C2F8-72F2-7161-D8906663B984}"/>
          </ac:picMkLst>
        </pc:picChg>
        <pc:picChg chg="del">
          <ac:chgData name="Jones Egydio" userId="00575a3e5205fb66" providerId="LiveId" clId="{84D60CAE-EE30-4674-AEE4-F179B2491004}" dt="2024-03-31T20:26:49.684" v="72" actId="478"/>
          <ac:picMkLst>
            <pc:docMk/>
            <pc:sldMk cId="729108499" sldId="345"/>
            <ac:picMk id="5" creationId="{00000000-0000-0000-0000-000000000000}"/>
          </ac:picMkLst>
        </pc:picChg>
      </pc:sldChg>
      <pc:sldChg chg="addSp delSp modSp add mod">
        <pc:chgData name="Jones Egydio" userId="00575a3e5205fb66" providerId="LiveId" clId="{84D60CAE-EE30-4674-AEE4-F179B2491004}" dt="2024-03-31T20:42:51.309" v="267" actId="108"/>
        <pc:sldMkLst>
          <pc:docMk/>
          <pc:sldMk cId="2807618078" sldId="346"/>
        </pc:sldMkLst>
        <pc:spChg chg="del">
          <ac:chgData name="Jones Egydio" userId="00575a3e5205fb66" providerId="LiveId" clId="{84D60CAE-EE30-4674-AEE4-F179B2491004}" dt="2024-03-31T20:26:59.845" v="79" actId="478"/>
          <ac:spMkLst>
            <pc:docMk/>
            <pc:sldMk cId="2807618078" sldId="346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51.309" v="267" actId="108"/>
          <ac:spMkLst>
            <pc:docMk/>
            <pc:sldMk cId="2807618078" sldId="346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35:10.050" v="161"/>
          <ac:picMkLst>
            <pc:docMk/>
            <pc:sldMk cId="2807618078" sldId="346"/>
            <ac:picMk id="2" creationId="{48E32DC5-4752-1FF9-F389-34A26A71BE5D}"/>
          </ac:picMkLst>
        </pc:picChg>
        <pc:picChg chg="del">
          <ac:chgData name="Jones Egydio" userId="00575a3e5205fb66" providerId="LiveId" clId="{84D60CAE-EE30-4674-AEE4-F179B2491004}" dt="2024-03-31T20:26:59.140" v="78" actId="478"/>
          <ac:picMkLst>
            <pc:docMk/>
            <pc:sldMk cId="2807618078" sldId="346"/>
            <ac:picMk id="5" creationId="{00000000-0000-0000-0000-000000000000}"/>
          </ac:picMkLst>
        </pc:picChg>
      </pc:sldChg>
      <pc:sldChg chg="addSp delSp modSp add del mod">
        <pc:chgData name="Jones Egydio" userId="00575a3e5205fb66" providerId="LiveId" clId="{84D60CAE-EE30-4674-AEE4-F179B2491004}" dt="2024-03-31T20:42:20.867" v="261" actId="47"/>
        <pc:sldMkLst>
          <pc:docMk/>
          <pc:sldMk cId="3934624749" sldId="347"/>
        </pc:sldMkLst>
        <pc:spChg chg="del">
          <ac:chgData name="Jones Egydio" userId="00575a3e5205fb66" providerId="LiveId" clId="{84D60CAE-EE30-4674-AEE4-F179B2491004}" dt="2024-03-31T20:26:41.813" v="66" actId="478"/>
          <ac:spMkLst>
            <pc:docMk/>
            <pc:sldMk cId="3934624749" sldId="347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1:19.952" v="254" actId="108"/>
          <ac:spMkLst>
            <pc:docMk/>
            <pc:sldMk cId="3934624749" sldId="347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32:24.517" v="140"/>
          <ac:picMkLst>
            <pc:docMk/>
            <pc:sldMk cId="3934624749" sldId="347"/>
            <ac:picMk id="2" creationId="{86107FDF-062A-8294-D57F-2CE511197BCF}"/>
          </ac:picMkLst>
        </pc:picChg>
        <pc:picChg chg="del">
          <ac:chgData name="Jones Egydio" userId="00575a3e5205fb66" providerId="LiveId" clId="{84D60CAE-EE30-4674-AEE4-F179B2491004}" dt="2024-03-31T20:26:40.909" v="65" actId="478"/>
          <ac:picMkLst>
            <pc:docMk/>
            <pc:sldMk cId="3934624749" sldId="347"/>
            <ac:picMk id="5" creationId="{00000000-0000-0000-0000-000000000000}"/>
          </ac:picMkLst>
        </pc:picChg>
      </pc:sldChg>
      <pc:sldChg chg="addSp delSp modSp add mod">
        <pc:chgData name="Jones Egydio" userId="00575a3e5205fb66" providerId="LiveId" clId="{84D60CAE-EE30-4674-AEE4-F179B2491004}" dt="2024-03-31T20:42:45.944" v="266" actId="27636"/>
        <pc:sldMkLst>
          <pc:docMk/>
          <pc:sldMk cId="97358838" sldId="350"/>
        </pc:sldMkLst>
        <pc:spChg chg="del">
          <ac:chgData name="Jones Egydio" userId="00575a3e5205fb66" providerId="LiveId" clId="{84D60CAE-EE30-4674-AEE4-F179B2491004}" dt="2024-03-31T20:26:57.638" v="77" actId="478"/>
          <ac:spMkLst>
            <pc:docMk/>
            <pc:sldMk cId="97358838" sldId="350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2:45.944" v="266" actId="27636"/>
          <ac:spMkLst>
            <pc:docMk/>
            <pc:sldMk cId="97358838" sldId="350"/>
            <ac:spMk id="7" creationId="{00000000-0000-0000-0000-000000000000}"/>
          </ac:spMkLst>
        </pc:spChg>
        <pc:picChg chg="del">
          <ac:chgData name="Jones Egydio" userId="00575a3e5205fb66" providerId="LiveId" clId="{84D60CAE-EE30-4674-AEE4-F179B2491004}" dt="2024-03-31T20:26:56.789" v="76" actId="478"/>
          <ac:picMkLst>
            <pc:docMk/>
            <pc:sldMk cId="97358838" sldId="350"/>
            <ac:picMk id="5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34:55.069" v="157"/>
          <ac:picMkLst>
            <pc:docMk/>
            <pc:sldMk cId="97358838" sldId="350"/>
            <ac:picMk id="8" creationId="{A81ABF76-2F2E-5F22-6621-15547407A4D4}"/>
          </ac:picMkLst>
        </pc:picChg>
        <pc:picChg chg="add mod">
          <ac:chgData name="Jones Egydio" userId="00575a3e5205fb66" providerId="LiveId" clId="{84D60CAE-EE30-4674-AEE4-F179B2491004}" dt="2024-03-31T20:35:06.765" v="160"/>
          <ac:picMkLst>
            <pc:docMk/>
            <pc:sldMk cId="97358838" sldId="350"/>
            <ac:picMk id="9" creationId="{4E9FA7DE-CC88-EDEE-B2DA-7E31DA83D74D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103866777" sldId="351"/>
        </pc:sldMkLst>
      </pc:sldChg>
      <pc:sldChg chg="modSp add del mod">
        <pc:chgData name="Jones Egydio" userId="00575a3e5205fb66" providerId="LiveId" clId="{84D60CAE-EE30-4674-AEE4-F179B2491004}" dt="2024-03-31T20:28:50.923" v="110" actId="47"/>
        <pc:sldMkLst>
          <pc:docMk/>
          <pc:sldMk cId="4107235829" sldId="353"/>
        </pc:sldMkLst>
        <pc:spChg chg="mod">
          <ac:chgData name="Jones Egydio" userId="00575a3e5205fb66" providerId="LiveId" clId="{84D60CAE-EE30-4674-AEE4-F179B2491004}" dt="2024-03-31T20:25:21.315" v="49" actId="27636"/>
          <ac:spMkLst>
            <pc:docMk/>
            <pc:sldMk cId="4107235829" sldId="353"/>
            <ac:spMk id="3" creationId="{00000000-0000-0000-0000-000000000000}"/>
          </ac:spMkLst>
        </pc:spChg>
      </pc:sldChg>
      <pc:sldChg chg="addSp delSp modSp add del mod">
        <pc:chgData name="Jones Egydio" userId="00575a3e5205fb66" providerId="LiveId" clId="{84D60CAE-EE30-4674-AEE4-F179B2491004}" dt="2024-03-31T20:42:20.867" v="261" actId="47"/>
        <pc:sldMkLst>
          <pc:docMk/>
          <pc:sldMk cId="1213632405" sldId="354"/>
        </pc:sldMkLst>
        <pc:spChg chg="del mod">
          <ac:chgData name="Jones Egydio" userId="00575a3e5205fb66" providerId="LiveId" clId="{84D60CAE-EE30-4674-AEE4-F179B2491004}" dt="2024-03-31T20:26:44.684" v="69" actId="478"/>
          <ac:spMkLst>
            <pc:docMk/>
            <pc:sldMk cId="1213632405" sldId="354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1:52.721" v="258" actId="14100"/>
          <ac:spMkLst>
            <pc:docMk/>
            <pc:sldMk cId="1213632405" sldId="354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41:46.403" v="256"/>
          <ac:picMkLst>
            <pc:docMk/>
            <pc:sldMk cId="1213632405" sldId="354"/>
            <ac:picMk id="2" creationId="{9BA15813-44F5-4748-5EE5-E4B096B69DE4}"/>
          </ac:picMkLst>
        </pc:picChg>
        <pc:picChg chg="del">
          <ac:chgData name="Jones Egydio" userId="00575a3e5205fb66" providerId="LiveId" clId="{84D60CAE-EE30-4674-AEE4-F179B2491004}" dt="2024-03-31T20:26:43.878" v="67" actId="478"/>
          <ac:picMkLst>
            <pc:docMk/>
            <pc:sldMk cId="1213632405" sldId="354"/>
            <ac:picMk id="5" creationId="{00000000-0000-0000-0000-000000000000}"/>
          </ac:picMkLst>
        </pc:pic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3748976295" sldId="355"/>
        </pc:sldMkLst>
      </pc:sldChg>
      <pc:sldChg chg="modSp">
        <pc:chgData name="Jones Egydio" userId="00575a3e5205fb66" providerId="LiveId" clId="{84D60CAE-EE30-4674-AEE4-F179B2491004}" dt="2024-03-31T20:24:58.869" v="47" actId="20577"/>
        <pc:sldMkLst>
          <pc:docMk/>
          <pc:sldMk cId="2401999045" sldId="398"/>
        </pc:sldMkLst>
        <pc:spChg chg="mod">
          <ac:chgData name="Jones Egydio" userId="00575a3e5205fb66" providerId="LiveId" clId="{84D60CAE-EE30-4674-AEE4-F179B2491004}" dt="2024-03-31T20:24:58.869" v="47" actId="20577"/>
          <ac:spMkLst>
            <pc:docMk/>
            <pc:sldMk cId="2401999045" sldId="398"/>
            <ac:spMk id="12" creationId="{DDA43C48-0C4E-4D70-B6F7-1B2A8CD1A7BB}"/>
          </ac:spMkLst>
        </pc:spChg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393765710" sldId="420"/>
        </pc:sldMkLst>
      </pc:sldChg>
      <pc:sldChg chg="add del">
        <pc:chgData name="Jones Egydio" userId="00575a3e5205fb66" providerId="LiveId" clId="{84D60CAE-EE30-4674-AEE4-F179B2491004}" dt="2024-03-31T20:28:50.923" v="110" actId="47"/>
        <pc:sldMkLst>
          <pc:docMk/>
          <pc:sldMk cId="2455230650" sldId="421"/>
        </pc:sldMkLst>
      </pc:sldChg>
      <pc:sldChg chg="addSp delSp modSp add mod modAnim">
        <pc:chgData name="Jones Egydio" userId="00575a3e5205fb66" providerId="LiveId" clId="{84D60CAE-EE30-4674-AEE4-F179B2491004}" dt="2024-03-31T20:43:07.092" v="271" actId="108"/>
        <pc:sldMkLst>
          <pc:docMk/>
          <pc:sldMk cId="4096392695" sldId="422"/>
        </pc:sldMkLst>
        <pc:spChg chg="del">
          <ac:chgData name="Jones Egydio" userId="00575a3e5205fb66" providerId="LiveId" clId="{84D60CAE-EE30-4674-AEE4-F179B2491004}" dt="2024-03-31T20:27:07.477" v="85" actId="478"/>
          <ac:spMkLst>
            <pc:docMk/>
            <pc:sldMk cId="4096392695" sldId="422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07.092" v="271" actId="108"/>
          <ac:spMkLst>
            <pc:docMk/>
            <pc:sldMk cId="4096392695" sldId="422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16.964" v="177" actId="123"/>
          <ac:spMkLst>
            <pc:docMk/>
            <pc:sldMk cId="4096392695" sldId="422"/>
            <ac:spMk id="14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26.625" v="179" actId="12788"/>
          <ac:spMkLst>
            <pc:docMk/>
            <pc:sldMk cId="4096392695" sldId="422"/>
            <ac:spMk id="25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26.625" v="179" actId="12788"/>
          <ac:spMkLst>
            <pc:docMk/>
            <pc:sldMk cId="4096392695" sldId="422"/>
            <ac:spMk id="28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26.625" v="179" actId="12788"/>
          <ac:spMkLst>
            <pc:docMk/>
            <pc:sldMk cId="4096392695" sldId="422"/>
            <ac:spMk id="29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6:26.625" v="179" actId="12788"/>
          <ac:spMkLst>
            <pc:docMk/>
            <pc:sldMk cId="4096392695" sldId="422"/>
            <ac:spMk id="30" creationId="{00000000-0000-0000-0000-000000000000}"/>
          </ac:spMkLst>
        </pc:spChg>
        <pc:grpChg chg="del mod">
          <ac:chgData name="Jones Egydio" userId="00575a3e5205fb66" providerId="LiveId" clId="{84D60CAE-EE30-4674-AEE4-F179B2491004}" dt="2024-03-31T20:36:18.875" v="178" actId="478"/>
          <ac:grpSpMkLst>
            <pc:docMk/>
            <pc:sldMk cId="4096392695" sldId="422"/>
            <ac:grpSpMk id="2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6:26.625" v="179" actId="12788"/>
          <ac:grpSpMkLst>
            <pc:docMk/>
            <pc:sldMk cId="4096392695" sldId="422"/>
            <ac:grpSpMk id="26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6:26.625" v="179" actId="12788"/>
          <ac:grpSpMkLst>
            <pc:docMk/>
            <pc:sldMk cId="4096392695" sldId="422"/>
            <ac:grpSpMk id="31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6:26.625" v="179" actId="12788"/>
          <ac:grpSpMkLst>
            <pc:docMk/>
            <pc:sldMk cId="4096392695" sldId="422"/>
            <ac:grpSpMk id="33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6:28.202" v="180"/>
          <ac:picMkLst>
            <pc:docMk/>
            <pc:sldMk cId="4096392695" sldId="422"/>
            <ac:picMk id="3" creationId="{16D9FAD1-F5D4-3B9A-1B03-3B014359EF47}"/>
          </ac:picMkLst>
        </pc:picChg>
        <pc:picChg chg="del">
          <ac:chgData name="Jones Egydio" userId="00575a3e5205fb66" providerId="LiveId" clId="{84D60CAE-EE30-4674-AEE4-F179B2491004}" dt="2024-03-31T20:27:06.900" v="84" actId="478"/>
          <ac:picMkLst>
            <pc:docMk/>
            <pc:sldMk cId="4096392695" sldId="422"/>
            <ac:picMk id="5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36:18.875" v="178" actId="478"/>
          <ac:picMkLst>
            <pc:docMk/>
            <pc:sldMk cId="4096392695" sldId="422"/>
            <ac:picMk id="20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6:26.625" v="179" actId="12788"/>
          <ac:picMkLst>
            <pc:docMk/>
            <pc:sldMk cId="4096392695" sldId="422"/>
            <ac:picMk id="5124" creationId="{00000000-0000-0000-0000-000000000000}"/>
          </ac:picMkLst>
        </pc:picChg>
        <pc:cxnChg chg="mod">
          <ac:chgData name="Jones Egydio" userId="00575a3e5205fb66" providerId="LiveId" clId="{84D60CAE-EE30-4674-AEE4-F179B2491004}" dt="2024-03-31T20:36:26.625" v="179" actId="12788"/>
          <ac:cxnSpMkLst>
            <pc:docMk/>
            <pc:sldMk cId="4096392695" sldId="422"/>
            <ac:cxnSpMk id="19" creationId="{00000000-0000-0000-0000-000000000000}"/>
          </ac:cxnSpMkLst>
        </pc:cxnChg>
        <pc:cxnChg chg="mod">
          <ac:chgData name="Jones Egydio" userId="00575a3e5205fb66" providerId="LiveId" clId="{84D60CAE-EE30-4674-AEE4-F179B2491004}" dt="2024-03-31T20:36:26.625" v="179" actId="12788"/>
          <ac:cxnSpMkLst>
            <pc:docMk/>
            <pc:sldMk cId="4096392695" sldId="422"/>
            <ac:cxnSpMk id="23" creationId="{00000000-0000-0000-0000-000000000000}"/>
          </ac:cxnSpMkLst>
        </pc:cxnChg>
        <pc:cxnChg chg="mod">
          <ac:chgData name="Jones Egydio" userId="00575a3e5205fb66" providerId="LiveId" clId="{84D60CAE-EE30-4674-AEE4-F179B2491004}" dt="2024-03-31T20:36:26.625" v="179" actId="12788"/>
          <ac:cxnSpMkLst>
            <pc:docMk/>
            <pc:sldMk cId="4096392695" sldId="422"/>
            <ac:cxnSpMk id="24" creationId="{00000000-0000-0000-0000-000000000000}"/>
          </ac:cxnSpMkLst>
        </pc:cxnChg>
      </pc:sldChg>
      <pc:sldChg chg="addSp delSp modSp add mod">
        <pc:chgData name="Jones Egydio" userId="00575a3e5205fb66" providerId="LiveId" clId="{84D60CAE-EE30-4674-AEE4-F179B2491004}" dt="2024-03-31T20:43:11.437" v="272" actId="108"/>
        <pc:sldMkLst>
          <pc:docMk/>
          <pc:sldMk cId="710562070" sldId="423"/>
        </pc:sldMkLst>
        <pc:spChg chg="del">
          <ac:chgData name="Jones Egydio" userId="00575a3e5205fb66" providerId="LiveId" clId="{84D60CAE-EE30-4674-AEE4-F179B2491004}" dt="2024-03-31T20:27:10.261" v="87" actId="478"/>
          <ac:spMkLst>
            <pc:docMk/>
            <pc:sldMk cId="710562070" sldId="423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11.437" v="272" actId="108"/>
          <ac:spMkLst>
            <pc:docMk/>
            <pc:sldMk cId="710562070" sldId="423"/>
            <ac:spMk id="7" creationId="{00000000-0000-0000-0000-000000000000}"/>
          </ac:spMkLst>
        </pc:spChg>
        <pc:picChg chg="del">
          <ac:chgData name="Jones Egydio" userId="00575a3e5205fb66" providerId="LiveId" clId="{84D60CAE-EE30-4674-AEE4-F179B2491004}" dt="2024-03-31T20:27:09.636" v="86" actId="478"/>
          <ac:picMkLst>
            <pc:docMk/>
            <pc:sldMk cId="710562070" sldId="423"/>
            <ac:picMk id="5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36:48.250" v="185"/>
          <ac:picMkLst>
            <pc:docMk/>
            <pc:sldMk cId="710562070" sldId="423"/>
            <ac:picMk id="8" creationId="{C3C2AF91-E5AF-897A-4A31-7AB5D0FDD9AA}"/>
          </ac:picMkLst>
        </pc:picChg>
        <pc:cxnChg chg="add mod">
          <ac:chgData name="Jones Egydio" userId="00575a3e5205fb66" providerId="LiveId" clId="{84D60CAE-EE30-4674-AEE4-F179B2491004}" dt="2024-03-31T20:37:51.060" v="209" actId="1035"/>
          <ac:cxnSpMkLst>
            <pc:docMk/>
            <pc:sldMk cId="710562070" sldId="423"/>
            <ac:cxnSpMk id="12" creationId="{34B432F5-A4AA-27BD-C3EF-5E727A10AA79}"/>
          </ac:cxnSpMkLst>
        </pc:cxnChg>
        <pc:cxnChg chg="add mod">
          <ac:chgData name="Jones Egydio" userId="00575a3e5205fb66" providerId="LiveId" clId="{84D60CAE-EE30-4674-AEE4-F179B2491004}" dt="2024-03-31T20:38:06.944" v="214" actId="14100"/>
          <ac:cxnSpMkLst>
            <pc:docMk/>
            <pc:sldMk cId="710562070" sldId="423"/>
            <ac:cxnSpMk id="16" creationId="{847A9B0D-0BD6-6B0B-75C6-157743273832}"/>
          </ac:cxnSpMkLst>
        </pc:cxnChg>
      </pc:sldChg>
      <pc:sldChg chg="addSp delSp modSp add mod">
        <pc:chgData name="Jones Egydio" userId="00575a3e5205fb66" providerId="LiveId" clId="{84D60CAE-EE30-4674-AEE4-F179B2491004}" dt="2024-03-31T20:43:16.388" v="273" actId="108"/>
        <pc:sldMkLst>
          <pc:docMk/>
          <pc:sldMk cId="2850779812" sldId="424"/>
        </pc:sldMkLst>
        <pc:spChg chg="del">
          <ac:chgData name="Jones Egydio" userId="00575a3e5205fb66" providerId="LiveId" clId="{84D60CAE-EE30-4674-AEE4-F179B2491004}" dt="2024-03-31T20:27:12.694" v="89" actId="478"/>
          <ac:spMkLst>
            <pc:docMk/>
            <pc:sldMk cId="2850779812" sldId="424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16.388" v="273" actId="108"/>
          <ac:spMkLst>
            <pc:docMk/>
            <pc:sldMk cId="2850779812" sldId="424"/>
            <ac:spMk id="7" creationId="{00000000-0000-0000-0000-000000000000}"/>
          </ac:spMkLst>
        </pc:spChg>
        <pc:picChg chg="mod">
          <ac:chgData name="Jones Egydio" userId="00575a3e5205fb66" providerId="LiveId" clId="{84D60CAE-EE30-4674-AEE4-F179B2491004}" dt="2024-03-31T20:38:46.393" v="222" actId="1076"/>
          <ac:picMkLst>
            <pc:docMk/>
            <pc:sldMk cId="2850779812" sldId="424"/>
            <ac:picMk id="2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27:12.245" v="88" actId="478"/>
          <ac:picMkLst>
            <pc:docMk/>
            <pc:sldMk cId="2850779812" sldId="424"/>
            <ac:picMk id="5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38:26.180" v="216"/>
          <ac:picMkLst>
            <pc:docMk/>
            <pc:sldMk cId="2850779812" sldId="424"/>
            <ac:picMk id="8" creationId="{1FE258FF-884D-B58A-F5FC-6AB313B3A95C}"/>
          </ac:picMkLst>
        </pc:picChg>
        <pc:cxnChg chg="add mod">
          <ac:chgData name="Jones Egydio" userId="00575a3e5205fb66" providerId="LiveId" clId="{84D60CAE-EE30-4674-AEE4-F179B2491004}" dt="2024-03-31T20:38:21.451" v="215"/>
          <ac:cxnSpMkLst>
            <pc:docMk/>
            <pc:sldMk cId="2850779812" sldId="424"/>
            <ac:cxnSpMk id="3" creationId="{80EB8535-265C-4A07-13AD-681B1938CAA7}"/>
          </ac:cxnSpMkLst>
        </pc:cxnChg>
      </pc:sldChg>
      <pc:sldChg chg="addSp delSp modSp add mod">
        <pc:chgData name="Jones Egydio" userId="00575a3e5205fb66" providerId="LiveId" clId="{84D60CAE-EE30-4674-AEE4-F179B2491004}" dt="2024-03-31T20:43:21.984" v="274" actId="108"/>
        <pc:sldMkLst>
          <pc:docMk/>
          <pc:sldMk cId="1222380616" sldId="425"/>
        </pc:sldMkLst>
        <pc:spChg chg="del">
          <ac:chgData name="Jones Egydio" userId="00575a3e5205fb66" providerId="LiveId" clId="{84D60CAE-EE30-4674-AEE4-F179B2491004}" dt="2024-03-31T20:27:15.316" v="91" actId="478"/>
          <ac:spMkLst>
            <pc:docMk/>
            <pc:sldMk cId="1222380616" sldId="425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21.984" v="274" actId="108"/>
          <ac:spMkLst>
            <pc:docMk/>
            <pc:sldMk cId="1222380616" sldId="425"/>
            <ac:spMk id="7" creationId="{00000000-0000-0000-0000-000000000000}"/>
          </ac:spMkLst>
        </pc:spChg>
        <pc:grpChg chg="mod">
          <ac:chgData name="Jones Egydio" userId="00575a3e5205fb66" providerId="LiveId" clId="{84D60CAE-EE30-4674-AEE4-F179B2491004}" dt="2024-03-31T20:39:11.272" v="227" actId="1076"/>
          <ac:grpSpMkLst>
            <pc:docMk/>
            <pc:sldMk cId="1222380616" sldId="425"/>
            <ac:grpSpMk id="9" creationId="{00000000-0000-0000-0000-000000000000}"/>
          </ac:grpSpMkLst>
        </pc:grpChg>
        <pc:picChg chg="add mod">
          <ac:chgData name="Jones Egydio" userId="00575a3e5205fb66" providerId="LiveId" clId="{84D60CAE-EE30-4674-AEE4-F179B2491004}" dt="2024-03-31T20:39:28.356" v="230"/>
          <ac:picMkLst>
            <pc:docMk/>
            <pc:sldMk cId="1222380616" sldId="425"/>
            <ac:picMk id="2" creationId="{19E727F3-4FCC-9AD5-727A-723B0FE3BC1B}"/>
          </ac:picMkLst>
        </pc:picChg>
        <pc:picChg chg="del">
          <ac:chgData name="Jones Egydio" userId="00575a3e5205fb66" providerId="LiveId" clId="{84D60CAE-EE30-4674-AEE4-F179B2491004}" dt="2024-03-31T20:27:14.461" v="90" actId="478"/>
          <ac:picMkLst>
            <pc:docMk/>
            <pc:sldMk cId="1222380616" sldId="425"/>
            <ac:picMk id="5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39:22.661" v="229" actId="108"/>
          <ac:picMkLst>
            <pc:docMk/>
            <pc:sldMk cId="1222380616" sldId="425"/>
            <ac:picMk id="8" creationId="{00000000-0000-0000-0000-000000000000}"/>
          </ac:picMkLst>
        </pc:picChg>
      </pc:sldChg>
      <pc:sldChg chg="addSp delSp modSp add mod">
        <pc:chgData name="Jones Egydio" userId="00575a3e5205fb66" providerId="LiveId" clId="{84D60CAE-EE30-4674-AEE4-F179B2491004}" dt="2024-03-31T20:43:26.585" v="275" actId="108"/>
        <pc:sldMkLst>
          <pc:docMk/>
          <pc:sldMk cId="228012813" sldId="426"/>
        </pc:sldMkLst>
        <pc:spChg chg="del">
          <ac:chgData name="Jones Egydio" userId="00575a3e5205fb66" providerId="LiveId" clId="{84D60CAE-EE30-4674-AEE4-F179B2491004}" dt="2024-03-31T20:27:17.815" v="93" actId="478"/>
          <ac:spMkLst>
            <pc:docMk/>
            <pc:sldMk cId="228012813" sldId="426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26.585" v="275" actId="108"/>
          <ac:spMkLst>
            <pc:docMk/>
            <pc:sldMk cId="228012813" sldId="426"/>
            <ac:spMk id="7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39:53.982" v="239" actId="571"/>
          <ac:spMkLst>
            <pc:docMk/>
            <pc:sldMk cId="228012813" sldId="426"/>
            <ac:spMk id="12" creationId="{00000000-0000-0000-0000-000000000000}"/>
          </ac:spMkLst>
        </pc:spChg>
        <pc:grpChg chg="mod">
          <ac:chgData name="Jones Egydio" userId="00575a3e5205fb66" providerId="LiveId" clId="{84D60CAE-EE30-4674-AEE4-F179B2491004}" dt="2024-03-31T20:39:53.982" v="239" actId="571"/>
          <ac:grpSpMkLst>
            <pc:docMk/>
            <pc:sldMk cId="228012813" sldId="426"/>
            <ac:grpSpMk id="3" creationId="{00000000-0000-0000-0000-000000000000}"/>
          </ac:grpSpMkLst>
        </pc:grpChg>
        <pc:grpChg chg="mod">
          <ac:chgData name="Jones Egydio" userId="00575a3e5205fb66" providerId="LiveId" clId="{84D60CAE-EE30-4674-AEE4-F179B2491004}" dt="2024-03-31T20:39:53.982" v="239" actId="571"/>
          <ac:grpSpMkLst>
            <pc:docMk/>
            <pc:sldMk cId="228012813" sldId="426"/>
            <ac:grpSpMk id="4" creationId="{00000000-0000-0000-0000-000000000000}"/>
          </ac:grpSpMkLst>
        </pc:grpChg>
        <pc:picChg chg="mod">
          <ac:chgData name="Jones Egydio" userId="00575a3e5205fb66" providerId="LiveId" clId="{84D60CAE-EE30-4674-AEE4-F179B2491004}" dt="2024-03-31T20:40:00.543" v="240" actId="554"/>
          <ac:picMkLst>
            <pc:docMk/>
            <pc:sldMk cId="228012813" sldId="426"/>
            <ac:picMk id="2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27:17.053" v="92" actId="478"/>
          <ac:picMkLst>
            <pc:docMk/>
            <pc:sldMk cId="228012813" sldId="426"/>
            <ac:picMk id="5" creationId="{00000000-0000-0000-0000-000000000000}"/>
          </ac:picMkLst>
        </pc:picChg>
        <pc:picChg chg="add mod">
          <ac:chgData name="Jones Egydio" userId="00575a3e5205fb66" providerId="LiveId" clId="{84D60CAE-EE30-4674-AEE4-F179B2491004}" dt="2024-03-31T20:39:40.346" v="234"/>
          <ac:picMkLst>
            <pc:docMk/>
            <pc:sldMk cId="228012813" sldId="426"/>
            <ac:picMk id="8" creationId="{7BC56886-5518-1290-8D68-50DDFD1EF90C}"/>
          </ac:picMkLst>
        </pc:picChg>
        <pc:picChg chg="add mod">
          <ac:chgData name="Jones Egydio" userId="00575a3e5205fb66" providerId="LiveId" clId="{84D60CAE-EE30-4674-AEE4-F179B2491004}" dt="2024-03-31T20:39:53.982" v="239" actId="571"/>
          <ac:picMkLst>
            <pc:docMk/>
            <pc:sldMk cId="228012813" sldId="426"/>
            <ac:picMk id="9" creationId="{96B8E56A-6031-F362-0D9F-ECFE9387EBA7}"/>
          </ac:picMkLst>
        </pc:picChg>
        <pc:picChg chg="add mod">
          <ac:chgData name="Jones Egydio" userId="00575a3e5205fb66" providerId="LiveId" clId="{84D60CAE-EE30-4674-AEE4-F179B2491004}" dt="2024-03-31T20:39:53.982" v="239" actId="571"/>
          <ac:picMkLst>
            <pc:docMk/>
            <pc:sldMk cId="228012813" sldId="426"/>
            <ac:picMk id="11" creationId="{789D903B-67E3-5377-10F3-3A9E669CB3DE}"/>
          </ac:picMkLst>
        </pc:picChg>
        <pc:picChg chg="mod">
          <ac:chgData name="Jones Egydio" userId="00575a3e5205fb66" providerId="LiveId" clId="{84D60CAE-EE30-4674-AEE4-F179B2491004}" dt="2024-03-31T20:40:00.543" v="240" actId="554"/>
          <ac:picMkLst>
            <pc:docMk/>
            <pc:sldMk cId="228012813" sldId="426"/>
            <ac:picMk id="13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40:00.543" v="240" actId="554"/>
          <ac:picMkLst>
            <pc:docMk/>
            <pc:sldMk cId="228012813" sldId="426"/>
            <ac:picMk id="14" creationId="{00000000-0000-0000-0000-000000000000}"/>
          </ac:picMkLst>
        </pc:picChg>
        <pc:picChg chg="mod">
          <ac:chgData name="Jones Egydio" userId="00575a3e5205fb66" providerId="LiveId" clId="{84D60CAE-EE30-4674-AEE4-F179B2491004}" dt="2024-03-31T20:40:00.543" v="240" actId="554"/>
          <ac:picMkLst>
            <pc:docMk/>
            <pc:sldMk cId="228012813" sldId="426"/>
            <ac:picMk id="15" creationId="{00000000-0000-0000-0000-000000000000}"/>
          </ac:picMkLst>
        </pc:picChg>
      </pc:sldChg>
      <pc:sldChg chg="addSp delSp modSp add mod">
        <pc:chgData name="Jones Egydio" userId="00575a3e5205fb66" providerId="LiveId" clId="{84D60CAE-EE30-4674-AEE4-F179B2491004}" dt="2024-03-31T20:43:40.134" v="278" actId="27636"/>
        <pc:sldMkLst>
          <pc:docMk/>
          <pc:sldMk cId="433246788" sldId="427"/>
        </pc:sldMkLst>
        <pc:spChg chg="del">
          <ac:chgData name="Jones Egydio" userId="00575a3e5205fb66" providerId="LiveId" clId="{84D60CAE-EE30-4674-AEE4-F179B2491004}" dt="2024-03-31T20:27:20.877" v="95" actId="478"/>
          <ac:spMkLst>
            <pc:docMk/>
            <pc:sldMk cId="433246788" sldId="427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40.134" v="278" actId="27636"/>
          <ac:spMkLst>
            <pc:docMk/>
            <pc:sldMk cId="433246788" sldId="427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40:12.301" v="241"/>
          <ac:picMkLst>
            <pc:docMk/>
            <pc:sldMk cId="433246788" sldId="427"/>
            <ac:picMk id="4" creationId="{17E728A8-E150-92D5-D41A-95B44273088A}"/>
          </ac:picMkLst>
        </pc:picChg>
        <pc:picChg chg="del">
          <ac:chgData name="Jones Egydio" userId="00575a3e5205fb66" providerId="LiveId" clId="{84D60CAE-EE30-4674-AEE4-F179B2491004}" dt="2024-03-31T20:27:19.740" v="94" actId="478"/>
          <ac:picMkLst>
            <pc:docMk/>
            <pc:sldMk cId="433246788" sldId="427"/>
            <ac:picMk id="5" creationId="{00000000-0000-0000-0000-000000000000}"/>
          </ac:picMkLst>
        </pc:picChg>
      </pc:sldChg>
      <pc:sldChg chg="addSp delSp modSp add mod">
        <pc:chgData name="Jones Egydio" userId="00575a3e5205fb66" providerId="LiveId" clId="{84D60CAE-EE30-4674-AEE4-F179B2491004}" dt="2024-03-31T20:43:54.903" v="279" actId="108"/>
        <pc:sldMkLst>
          <pc:docMk/>
          <pc:sldMk cId="3235010771" sldId="428"/>
        </pc:sldMkLst>
        <pc:spChg chg="del">
          <ac:chgData name="Jones Egydio" userId="00575a3e5205fb66" providerId="LiveId" clId="{84D60CAE-EE30-4674-AEE4-F179B2491004}" dt="2024-03-31T20:27:29.647" v="97" actId="478"/>
          <ac:spMkLst>
            <pc:docMk/>
            <pc:sldMk cId="3235010771" sldId="428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54.903" v="279" actId="108"/>
          <ac:spMkLst>
            <pc:docMk/>
            <pc:sldMk cId="3235010771" sldId="428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40:24.299" v="244"/>
          <ac:picMkLst>
            <pc:docMk/>
            <pc:sldMk cId="3235010771" sldId="428"/>
            <ac:picMk id="4" creationId="{1BBEFAC8-35CB-534F-0CEF-D66CB7342CE0}"/>
          </ac:picMkLst>
        </pc:picChg>
        <pc:picChg chg="del">
          <ac:chgData name="Jones Egydio" userId="00575a3e5205fb66" providerId="LiveId" clId="{84D60CAE-EE30-4674-AEE4-F179B2491004}" dt="2024-03-31T20:27:28.973" v="96" actId="478"/>
          <ac:picMkLst>
            <pc:docMk/>
            <pc:sldMk cId="3235010771" sldId="428"/>
            <ac:picMk id="5" creationId="{00000000-0000-0000-0000-000000000000}"/>
          </ac:picMkLst>
        </pc:picChg>
      </pc:sldChg>
      <pc:sldChg chg="modSp add del mod">
        <pc:chgData name="Jones Egydio" userId="00575a3e5205fb66" providerId="LiveId" clId="{84D60CAE-EE30-4674-AEE4-F179B2491004}" dt="2024-03-31T20:27:31.737" v="98" actId="47"/>
        <pc:sldMkLst>
          <pc:docMk/>
          <pc:sldMk cId="2508321816" sldId="429"/>
        </pc:sldMkLst>
        <pc:spChg chg="mod">
          <ac:chgData name="Jones Egydio" userId="00575a3e5205fb66" providerId="LiveId" clId="{84D60CAE-EE30-4674-AEE4-F179B2491004}" dt="2024-03-31T20:26:15.735" v="56" actId="27636"/>
          <ac:spMkLst>
            <pc:docMk/>
            <pc:sldMk cId="2508321816" sldId="429"/>
            <ac:spMk id="3" creationId="{00000000-0000-0000-0000-000000000000}"/>
          </ac:spMkLst>
        </pc:spChg>
      </pc:sldChg>
      <pc:sldChg chg="add del">
        <pc:chgData name="Jones Egydio" userId="00575a3e5205fb66" providerId="LiveId" clId="{84D60CAE-EE30-4674-AEE4-F179B2491004}" dt="2024-03-31T20:27:33.140" v="99" actId="47"/>
        <pc:sldMkLst>
          <pc:docMk/>
          <pc:sldMk cId="2940289775" sldId="430"/>
        </pc:sldMkLst>
      </pc:sldChg>
      <pc:sldChg chg="add del">
        <pc:chgData name="Jones Egydio" userId="00575a3e5205fb66" providerId="LiveId" clId="{84D60CAE-EE30-4674-AEE4-F179B2491004}" dt="2024-03-31T20:27:34.465" v="100" actId="47"/>
        <pc:sldMkLst>
          <pc:docMk/>
          <pc:sldMk cId="1914948174" sldId="431"/>
        </pc:sldMkLst>
      </pc:sldChg>
      <pc:sldChg chg="addSp delSp modSp add mod">
        <pc:chgData name="Jones Egydio" userId="00575a3e5205fb66" providerId="LiveId" clId="{84D60CAE-EE30-4674-AEE4-F179B2491004}" dt="2024-03-31T20:43:59.976" v="280" actId="108"/>
        <pc:sldMkLst>
          <pc:docMk/>
          <pc:sldMk cId="1429709774" sldId="432"/>
        </pc:sldMkLst>
        <pc:spChg chg="del">
          <ac:chgData name="Jones Egydio" userId="00575a3e5205fb66" providerId="LiveId" clId="{84D60CAE-EE30-4674-AEE4-F179B2491004}" dt="2024-03-31T20:27:39.678" v="102" actId="478"/>
          <ac:spMkLst>
            <pc:docMk/>
            <pc:sldMk cId="1429709774" sldId="432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3:59.976" v="280" actId="108"/>
          <ac:spMkLst>
            <pc:docMk/>
            <pc:sldMk cId="1429709774" sldId="432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40:39.782" v="247"/>
          <ac:picMkLst>
            <pc:docMk/>
            <pc:sldMk cId="1429709774" sldId="432"/>
            <ac:picMk id="2" creationId="{B6A21275-3DFE-1E08-3F73-7B4CCB70B146}"/>
          </ac:picMkLst>
        </pc:picChg>
        <pc:picChg chg="del">
          <ac:chgData name="Jones Egydio" userId="00575a3e5205fb66" providerId="LiveId" clId="{84D60CAE-EE30-4674-AEE4-F179B2491004}" dt="2024-03-31T20:27:39.028" v="101" actId="478"/>
          <ac:picMkLst>
            <pc:docMk/>
            <pc:sldMk cId="1429709774" sldId="432"/>
            <ac:picMk id="5" creationId="{00000000-0000-0000-0000-000000000000}"/>
          </ac:picMkLst>
        </pc:picChg>
      </pc:sldChg>
      <pc:sldChg chg="addSp delSp modSp add mod modAnim">
        <pc:chgData name="Jones Egydio" userId="00575a3e5205fb66" providerId="LiveId" clId="{84D60CAE-EE30-4674-AEE4-F179B2491004}" dt="2024-03-31T20:44:05.251" v="281" actId="108"/>
        <pc:sldMkLst>
          <pc:docMk/>
          <pc:sldMk cId="565350708" sldId="433"/>
        </pc:sldMkLst>
        <pc:spChg chg="del">
          <ac:chgData name="Jones Egydio" userId="00575a3e5205fb66" providerId="LiveId" clId="{84D60CAE-EE30-4674-AEE4-F179B2491004}" dt="2024-03-31T20:27:44.541" v="104" actId="478"/>
          <ac:spMkLst>
            <pc:docMk/>
            <pc:sldMk cId="565350708" sldId="433"/>
            <ac:spMk id="6" creationId="{00000000-0000-0000-0000-000000000000}"/>
          </ac:spMkLst>
        </pc:spChg>
        <pc:spChg chg="mod">
          <ac:chgData name="Jones Egydio" userId="00575a3e5205fb66" providerId="LiveId" clId="{84D60CAE-EE30-4674-AEE4-F179B2491004}" dt="2024-03-31T20:44:05.251" v="281" actId="108"/>
          <ac:spMkLst>
            <pc:docMk/>
            <pc:sldMk cId="565350708" sldId="433"/>
            <ac:spMk id="7" creationId="{00000000-0000-0000-0000-000000000000}"/>
          </ac:spMkLst>
        </pc:spChg>
        <pc:picChg chg="add mod">
          <ac:chgData name="Jones Egydio" userId="00575a3e5205fb66" providerId="LiveId" clId="{84D60CAE-EE30-4674-AEE4-F179B2491004}" dt="2024-03-31T20:40:52.625" v="251"/>
          <ac:picMkLst>
            <pc:docMk/>
            <pc:sldMk cId="565350708" sldId="433"/>
            <ac:picMk id="2" creationId="{E3E1F888-E556-02DB-CFFB-D28401C3D851}"/>
          </ac:picMkLst>
        </pc:picChg>
        <pc:picChg chg="del">
          <ac:chgData name="Jones Egydio" userId="00575a3e5205fb66" providerId="LiveId" clId="{84D60CAE-EE30-4674-AEE4-F179B2491004}" dt="2024-03-31T20:27:43.894" v="103" actId="478"/>
          <ac:picMkLst>
            <pc:docMk/>
            <pc:sldMk cId="565350708" sldId="433"/>
            <ac:picMk id="5" creationId="{00000000-0000-0000-0000-000000000000}"/>
          </ac:picMkLst>
        </pc:picChg>
        <pc:picChg chg="del">
          <ac:chgData name="Jones Egydio" userId="00575a3e5205fb66" providerId="LiveId" clId="{84D60CAE-EE30-4674-AEE4-F179B2491004}" dt="2024-03-31T20:40:51.339" v="250" actId="478"/>
          <ac:picMkLst>
            <pc:docMk/>
            <pc:sldMk cId="565350708" sldId="433"/>
            <ac:picMk id="11" creationId="{00000000-0000-0000-0000-000000000000}"/>
          </ac:picMkLst>
        </pc:picChg>
      </pc:sldChg>
    </pc:docChg>
  </pc:docChgLst>
  <pc:docChgLst>
    <pc:chgData name="Jones Egydio" userId="00575a3e5205fb66" providerId="LiveId" clId="{B2845BC0-E6FD-AD49-B2CD-7D622267035B}"/>
    <pc:docChg chg="addSld modSld">
      <pc:chgData name="Jones Egydio" userId="00575a3e5205fb66" providerId="LiveId" clId="{B2845BC0-E6FD-AD49-B2CD-7D622267035B}" dt="2024-04-28T21:06:32.339" v="124" actId="2711"/>
      <pc:docMkLst>
        <pc:docMk/>
      </pc:docMkLst>
      <pc:sldChg chg="modSp">
        <pc:chgData name="Jones Egydio" userId="00575a3e5205fb66" providerId="LiveId" clId="{B2845BC0-E6FD-AD49-B2CD-7D622267035B}" dt="2024-04-28T21:06:07.228" v="122" actId="2711"/>
        <pc:sldMkLst>
          <pc:docMk/>
          <pc:sldMk cId="2823354560" sldId="256"/>
        </pc:sldMkLst>
        <pc:spChg chg="mod">
          <ac:chgData name="Jones Egydio" userId="00575a3e5205fb66" providerId="LiveId" clId="{B2845BC0-E6FD-AD49-B2CD-7D622267035B}" dt="2024-04-28T21:06:07.228" v="122" actId="2711"/>
          <ac:spMkLst>
            <pc:docMk/>
            <pc:sldMk cId="2823354560" sldId="256"/>
            <ac:spMk id="2" creationId="{AD8B3B83-7D3C-4231-8D90-9C379CF8A5F9}"/>
          </ac:spMkLst>
        </pc:spChg>
        <pc:spChg chg="mod">
          <ac:chgData name="Jones Egydio" userId="00575a3e5205fb66" providerId="LiveId" clId="{B2845BC0-E6FD-AD49-B2CD-7D622267035B}" dt="2024-04-28T21:06:07.228" v="122" actId="2711"/>
          <ac:spMkLst>
            <pc:docMk/>
            <pc:sldMk cId="2823354560" sldId="256"/>
            <ac:spMk id="3" creationId="{5F6B1491-92DD-4479-8E7F-AF72097338A1}"/>
          </ac:spMkLst>
        </pc:spChg>
        <pc:spChg chg="mod">
          <ac:chgData name="Jones Egydio" userId="00575a3e5205fb66" providerId="LiveId" clId="{B2845BC0-E6FD-AD49-B2CD-7D622267035B}" dt="2024-04-28T21:06:07.228" v="122" actId="2711"/>
          <ac:spMkLst>
            <pc:docMk/>
            <pc:sldMk cId="2823354560" sldId="256"/>
            <ac:spMk id="4" creationId="{987CE233-8CDD-4D2D-BEB1-678D5E8714F2}"/>
          </ac:spMkLst>
        </pc:spChg>
        <pc:spChg chg="mod">
          <ac:chgData name="Jones Egydio" userId="00575a3e5205fb66" providerId="LiveId" clId="{B2845BC0-E6FD-AD49-B2CD-7D622267035B}" dt="2024-04-28T21:06:07.228" v="122" actId="2711"/>
          <ac:spMkLst>
            <pc:docMk/>
            <pc:sldMk cId="2823354560" sldId="256"/>
            <ac:spMk id="6" creationId="{D210C1C3-481C-4D13-8E2C-BAB249BBB692}"/>
          </ac:spMkLst>
        </pc:spChg>
        <pc:picChg chg="mod">
          <ac:chgData name="Jones Egydio" userId="00575a3e5205fb66" providerId="LiveId" clId="{B2845BC0-E6FD-AD49-B2CD-7D622267035B}" dt="2024-04-28T21:06:07.228" v="122" actId="2711"/>
          <ac:picMkLst>
            <pc:docMk/>
            <pc:sldMk cId="2823354560" sldId="256"/>
            <ac:picMk id="9" creationId="{391ED85C-168A-4AEF-B9F1-2E8964C43FD8}"/>
          </ac:picMkLst>
        </pc:picChg>
        <pc:picChg chg="mod">
          <ac:chgData name="Jones Egydio" userId="00575a3e5205fb66" providerId="LiveId" clId="{B2845BC0-E6FD-AD49-B2CD-7D622267035B}" dt="2024-04-28T21:06:07.228" v="122" actId="2711"/>
          <ac:picMkLst>
            <pc:docMk/>
            <pc:sldMk cId="2823354560" sldId="256"/>
            <ac:picMk id="1030" creationId="{CE79A440-755A-9D83-FF9B-61DC31BD39B8}"/>
          </ac:picMkLst>
        </pc:picChg>
      </pc:sldChg>
      <pc:sldChg chg="addSp modSp setBg">
        <pc:chgData name="Jones Egydio" userId="00575a3e5205fb66" providerId="LiveId" clId="{B2845BC0-E6FD-AD49-B2CD-7D622267035B}" dt="2024-04-28T20:56:40.725" v="115" actId="1076"/>
        <pc:sldMkLst>
          <pc:docMk/>
          <pc:sldMk cId="37570127" sldId="282"/>
        </pc:sldMkLst>
        <pc:picChg chg="mod">
          <ac:chgData name="Jones Egydio" userId="00575a3e5205fb66" providerId="LiveId" clId="{B2845BC0-E6FD-AD49-B2CD-7D622267035B}" dt="2024-04-28T20:54:52.961" v="103"/>
          <ac:picMkLst>
            <pc:docMk/>
            <pc:sldMk cId="37570127" sldId="282"/>
            <ac:picMk id="2" creationId="{1FFBA1AF-7A2F-34AA-40FE-3DD0F51D17D2}"/>
          </ac:picMkLst>
        </pc:picChg>
        <pc:picChg chg="add mod">
          <ac:chgData name="Jones Egydio" userId="00575a3e5205fb66" providerId="LiveId" clId="{B2845BC0-E6FD-AD49-B2CD-7D622267035B}" dt="2024-04-28T20:55:48.992" v="106" actId="14100"/>
          <ac:picMkLst>
            <pc:docMk/>
            <pc:sldMk cId="37570127" sldId="282"/>
            <ac:picMk id="4" creationId="{98885E03-D484-D92F-9132-2275538D4C09}"/>
          </ac:picMkLst>
        </pc:picChg>
        <pc:picChg chg="add mod">
          <ac:chgData name="Jones Egydio" userId="00575a3e5205fb66" providerId="LiveId" clId="{B2845BC0-E6FD-AD49-B2CD-7D622267035B}" dt="2024-04-28T20:56:40.725" v="115" actId="1076"/>
          <ac:picMkLst>
            <pc:docMk/>
            <pc:sldMk cId="37570127" sldId="282"/>
            <ac:picMk id="1026" creationId="{3BF7561A-0EC4-2F93-B16C-8F712885B399}"/>
          </ac:picMkLst>
        </pc:picChg>
        <pc:picChg chg="add mod">
          <ac:chgData name="Jones Egydio" userId="00575a3e5205fb66" providerId="LiveId" clId="{B2845BC0-E6FD-AD49-B2CD-7D622267035B}" dt="2024-04-28T20:56:37.035" v="114" actId="1076"/>
          <ac:picMkLst>
            <pc:docMk/>
            <pc:sldMk cId="37570127" sldId="282"/>
            <ac:picMk id="1028" creationId="{6AD307A4-417F-6678-3130-1E55B35DEE06}"/>
          </ac:picMkLst>
        </pc:picChg>
      </pc:sldChg>
      <pc:sldChg chg="modSp">
        <pc:chgData name="Jones Egydio" userId="00575a3e5205fb66" providerId="LiveId" clId="{B2845BC0-E6FD-AD49-B2CD-7D622267035B}" dt="2024-04-28T21:06:14.010" v="123" actId="2711"/>
        <pc:sldMkLst>
          <pc:docMk/>
          <pc:sldMk cId="2401999045" sldId="398"/>
        </pc:sldMkLst>
        <pc:spChg chg="mod">
          <ac:chgData name="Jones Egydio" userId="00575a3e5205fb66" providerId="LiveId" clId="{B2845BC0-E6FD-AD49-B2CD-7D622267035B}" dt="2024-04-28T21:06:14.010" v="123" actId="2711"/>
          <ac:spMkLst>
            <pc:docMk/>
            <pc:sldMk cId="2401999045" sldId="398"/>
            <ac:spMk id="4" creationId="{AEFA8C3C-4BDC-4A49-AC1B-8A68A2E4D00E}"/>
          </ac:spMkLst>
        </pc:spChg>
        <pc:spChg chg="mod">
          <ac:chgData name="Jones Egydio" userId="00575a3e5205fb66" providerId="LiveId" clId="{B2845BC0-E6FD-AD49-B2CD-7D622267035B}" dt="2024-04-28T21:06:14.010" v="123" actId="2711"/>
          <ac:spMkLst>
            <pc:docMk/>
            <pc:sldMk cId="2401999045" sldId="398"/>
            <ac:spMk id="8" creationId="{A0E03CF0-E580-4EB6-8B26-065E58A03496}"/>
          </ac:spMkLst>
        </pc:spChg>
        <pc:spChg chg="mod">
          <ac:chgData name="Jones Egydio" userId="00575a3e5205fb66" providerId="LiveId" clId="{B2845BC0-E6FD-AD49-B2CD-7D622267035B}" dt="2024-04-28T21:06:14.010" v="123" actId="2711"/>
          <ac:spMkLst>
            <pc:docMk/>
            <pc:sldMk cId="2401999045" sldId="398"/>
            <ac:spMk id="11" creationId="{DAC3C835-834B-48F7-82A1-9BD8D36D4999}"/>
          </ac:spMkLst>
        </pc:spChg>
        <pc:spChg chg="mod">
          <ac:chgData name="Jones Egydio" userId="00575a3e5205fb66" providerId="LiveId" clId="{B2845BC0-E6FD-AD49-B2CD-7D622267035B}" dt="2024-04-28T21:06:14.010" v="123" actId="2711"/>
          <ac:spMkLst>
            <pc:docMk/>
            <pc:sldMk cId="2401999045" sldId="398"/>
            <ac:spMk id="12" creationId="{DDA43C48-0C4E-4D70-B6F7-1B2A8CD1A7BB}"/>
          </ac:spMkLst>
        </pc:spChg>
        <pc:picChg chg="mod">
          <ac:chgData name="Jones Egydio" userId="00575a3e5205fb66" providerId="LiveId" clId="{B2845BC0-E6FD-AD49-B2CD-7D622267035B}" dt="2024-04-28T21:06:14.010" v="123" actId="2711"/>
          <ac:picMkLst>
            <pc:docMk/>
            <pc:sldMk cId="2401999045" sldId="398"/>
            <ac:picMk id="2" creationId="{97380B1A-A1CF-4046-3A0A-B3852A0A8E14}"/>
          </ac:picMkLst>
        </pc:picChg>
        <pc:picChg chg="mod">
          <ac:chgData name="Jones Egydio" userId="00575a3e5205fb66" providerId="LiveId" clId="{B2845BC0-E6FD-AD49-B2CD-7D622267035B}" dt="2024-04-28T21:06:14.010" v="123" actId="2711"/>
          <ac:picMkLst>
            <pc:docMk/>
            <pc:sldMk cId="2401999045" sldId="398"/>
            <ac:picMk id="9" creationId="{773CF4B1-6749-450C-97CB-6F24030808F7}"/>
          </ac:picMkLst>
        </pc:picChg>
      </pc:sldChg>
      <pc:sldChg chg="modSp">
        <pc:chgData name="Jones Egydio" userId="00575a3e5205fb66" providerId="LiveId" clId="{B2845BC0-E6FD-AD49-B2CD-7D622267035B}" dt="2024-04-28T21:06:32.339" v="124" actId="2711"/>
        <pc:sldMkLst>
          <pc:docMk/>
          <pc:sldMk cId="2248874158" sldId="419"/>
        </pc:sldMkLst>
        <pc:spChg chg="mod">
          <ac:chgData name="Jones Egydio" userId="00575a3e5205fb66" providerId="LiveId" clId="{B2845BC0-E6FD-AD49-B2CD-7D622267035B}" dt="2024-04-28T21:06:32.339" v="124" actId="2711"/>
          <ac:spMkLst>
            <pc:docMk/>
            <pc:sldMk cId="2248874158" sldId="419"/>
            <ac:spMk id="2" creationId="{777B8167-F09D-4F6C-98B1-C31706820576}"/>
          </ac:spMkLst>
        </pc:spChg>
        <pc:spChg chg="mod">
          <ac:chgData name="Jones Egydio" userId="00575a3e5205fb66" providerId="LiveId" clId="{B2845BC0-E6FD-AD49-B2CD-7D622267035B}" dt="2024-04-28T21:06:32.339" v="124" actId="2711"/>
          <ac:spMkLst>
            <pc:docMk/>
            <pc:sldMk cId="2248874158" sldId="419"/>
            <ac:spMk id="4" creationId="{EAE87F21-20DF-4886-9816-05B37839FFD7}"/>
          </ac:spMkLst>
        </pc:spChg>
        <pc:picChg chg="mod">
          <ac:chgData name="Jones Egydio" userId="00575a3e5205fb66" providerId="LiveId" clId="{B2845BC0-E6FD-AD49-B2CD-7D622267035B}" dt="2024-04-28T21:06:32.339" v="124" actId="2711"/>
          <ac:picMkLst>
            <pc:docMk/>
            <pc:sldMk cId="2248874158" sldId="419"/>
            <ac:picMk id="3" creationId="{DC2B16D4-452D-3F38-E164-66C44B70F16D}"/>
          </ac:picMkLst>
        </pc:picChg>
      </pc:sldChg>
      <pc:sldChg chg="addSp modSp add setBg">
        <pc:chgData name="Jones Egydio" userId="00575a3e5205fb66" providerId="LiveId" clId="{B2845BC0-E6FD-AD49-B2CD-7D622267035B}" dt="2024-04-28T20:59:19.700" v="118"/>
        <pc:sldMkLst>
          <pc:docMk/>
          <pc:sldMk cId="1175175154" sldId="442"/>
        </pc:sldMkLst>
        <pc:picChg chg="add mod">
          <ac:chgData name="Jones Egydio" userId="00575a3e5205fb66" providerId="LiveId" clId="{B2845BC0-E6FD-AD49-B2CD-7D622267035B}" dt="2024-04-28T20:59:19.700" v="118"/>
          <ac:picMkLst>
            <pc:docMk/>
            <pc:sldMk cId="1175175154" sldId="442"/>
            <ac:picMk id="5" creationId="{F162AAB1-6634-FCEA-C372-ED03B90F42E2}"/>
          </ac:picMkLst>
        </pc:picChg>
      </pc:sldChg>
      <pc:sldChg chg="addSp modSp add setBg">
        <pc:chgData name="Jones Egydio" userId="00575a3e5205fb66" providerId="LiveId" clId="{B2845BC0-E6FD-AD49-B2CD-7D622267035B}" dt="2024-04-28T21:00:38.704" v="121"/>
        <pc:sldMkLst>
          <pc:docMk/>
          <pc:sldMk cId="3440420857" sldId="443"/>
        </pc:sldMkLst>
        <pc:picChg chg="add mod">
          <ac:chgData name="Jones Egydio" userId="00575a3e5205fb66" providerId="LiveId" clId="{B2845BC0-E6FD-AD49-B2CD-7D622267035B}" dt="2024-04-28T21:00:38.704" v="121"/>
          <ac:picMkLst>
            <pc:docMk/>
            <pc:sldMk cId="3440420857" sldId="443"/>
            <ac:picMk id="4" creationId="{FA3EF73B-6056-D741-45D7-095C905FC2CC}"/>
          </ac:picMkLst>
        </pc:picChg>
      </pc:sldChg>
    </pc:docChg>
  </pc:docChgLst>
  <pc:docChgLst>
    <pc:chgData name="Jones Egydio" userId="00575a3e5205fb66" providerId="LiveId" clId="{558020BC-0284-4A3E-BE47-A487C4D153ED}"/>
    <pc:docChg chg="undo custSel addSld delSld modSld">
      <pc:chgData name="Jones Egydio" userId="00575a3e5205fb66" providerId="LiveId" clId="{558020BC-0284-4A3E-BE47-A487C4D153ED}" dt="2024-03-10T18:43:34.262" v="243"/>
      <pc:docMkLst>
        <pc:docMk/>
      </pc:docMkLst>
      <pc:sldChg chg="modSp mod">
        <pc:chgData name="Jones Egydio" userId="00575a3e5205fb66" providerId="LiveId" clId="{558020BC-0284-4A3E-BE47-A487C4D153ED}" dt="2024-03-10T17:52:55.381" v="14" actId="20577"/>
        <pc:sldMkLst>
          <pc:docMk/>
          <pc:sldMk cId="2823354560" sldId="256"/>
        </pc:sldMkLst>
        <pc:spChg chg="mod">
          <ac:chgData name="Jones Egydio" userId="00575a3e5205fb66" providerId="LiveId" clId="{558020BC-0284-4A3E-BE47-A487C4D153ED}" dt="2024-03-10T17:52:55.381" v="14" actId="20577"/>
          <ac:spMkLst>
            <pc:docMk/>
            <pc:sldMk cId="2823354560" sldId="256"/>
            <ac:spMk id="2" creationId="{AD8B3B83-7D3C-4231-8D90-9C379CF8A5F9}"/>
          </ac:spMkLst>
        </pc:spChg>
      </pc:sldChg>
      <pc:sldChg chg="addSp delSp modSp add mod">
        <pc:chgData name="Jones Egydio" userId="00575a3e5205fb66" providerId="LiveId" clId="{558020BC-0284-4A3E-BE47-A487C4D153ED}" dt="2024-03-10T17:59:02.936" v="133" actId="113"/>
        <pc:sldMkLst>
          <pc:docMk/>
          <pc:sldMk cId="1132277555" sldId="270"/>
        </pc:sldMkLst>
        <pc:spChg chg="mod">
          <ac:chgData name="Jones Egydio" userId="00575a3e5205fb66" providerId="LiveId" clId="{558020BC-0284-4A3E-BE47-A487C4D153ED}" dt="2024-03-10T17:54:50.884" v="92" actId="207"/>
          <ac:spMkLst>
            <pc:docMk/>
            <pc:sldMk cId="1132277555" sldId="270"/>
            <ac:spMk id="3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4:08.167" v="86" actId="478"/>
          <ac:spMkLst>
            <pc:docMk/>
            <pc:sldMk cId="1132277555" sldId="270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02.936" v="133" actId="113"/>
          <ac:spMkLst>
            <pc:docMk/>
            <pc:sldMk cId="1132277555" sldId="270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20.346" v="103" actId="478"/>
          <ac:spMkLst>
            <pc:docMk/>
            <pc:sldMk cId="1132277555" sldId="270"/>
            <ac:spMk id="11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5:07.441" v="95" actId="207"/>
          <ac:spMkLst>
            <pc:docMk/>
            <pc:sldMk cId="1132277555" sldId="270"/>
            <ac:spMk id="14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4:59.600" v="94" actId="108"/>
          <ac:spMkLst>
            <pc:docMk/>
            <pc:sldMk cId="1132277555" sldId="270"/>
            <ac:spMk id="17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4:59.600" v="94" actId="108"/>
          <ac:spMkLst>
            <pc:docMk/>
            <pc:sldMk cId="1132277555" sldId="270"/>
            <ac:spMk id="23" creationId="{00000000-0000-0000-0000-000000000000}"/>
          </ac:spMkLst>
        </pc:spChg>
        <pc:picChg chg="add mod">
          <ac:chgData name="Jones Egydio" userId="00575a3e5205fb66" providerId="LiveId" clId="{558020BC-0284-4A3E-BE47-A487C4D153ED}" dt="2024-03-10T17:54:32.942" v="91" actId="1076"/>
          <ac:picMkLst>
            <pc:docMk/>
            <pc:sldMk cId="1132277555" sldId="270"/>
            <ac:picMk id="2" creationId="{DF4ED38D-459C-EA08-AC9E-8760C5C7192F}"/>
          </ac:picMkLst>
        </pc:picChg>
        <pc:picChg chg="del">
          <ac:chgData name="Jones Egydio" userId="00575a3e5205fb66" providerId="LiveId" clId="{558020BC-0284-4A3E-BE47-A487C4D153ED}" dt="2024-03-10T17:54:10.099" v="87" actId="478"/>
          <ac:picMkLst>
            <pc:docMk/>
            <pc:sldMk cId="1132277555" sldId="270"/>
            <ac:picMk id="5" creationId="{00000000-0000-0000-0000-000000000000}"/>
          </ac:picMkLst>
        </pc:picChg>
      </pc:sldChg>
      <pc:sldChg chg="addSp delSp modSp add mod">
        <pc:chgData name="Jones Egydio" userId="00575a3e5205fb66" providerId="LiveId" clId="{558020BC-0284-4A3E-BE47-A487C4D153ED}" dt="2024-03-10T17:59:11.819" v="136" actId="14100"/>
        <pc:sldMkLst>
          <pc:docMk/>
          <pc:sldMk cId="2755169860" sldId="287"/>
        </pc:sldMkLst>
        <pc:spChg chg="del">
          <ac:chgData name="Jones Egydio" userId="00575a3e5205fb66" providerId="LiveId" clId="{558020BC-0284-4A3E-BE47-A487C4D153ED}" dt="2024-03-10T17:55:17.599" v="98" actId="478"/>
          <ac:spMkLst>
            <pc:docMk/>
            <pc:sldMk cId="2755169860" sldId="287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11.819" v="136" actId="14100"/>
          <ac:spMkLst>
            <pc:docMk/>
            <pc:sldMk cId="2755169860" sldId="287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16.261" v="102" actId="478"/>
          <ac:spMkLst>
            <pc:docMk/>
            <pc:sldMk cId="2755169860" sldId="287"/>
            <ac:spMk id="11" creationId="{00000000-0000-0000-0000-000000000000}"/>
          </ac:spMkLst>
        </pc:spChg>
        <pc:picChg chg="add mod">
          <ac:chgData name="Jones Egydio" userId="00575a3e5205fb66" providerId="LiveId" clId="{558020BC-0284-4A3E-BE47-A487C4D153ED}" dt="2024-03-10T17:55:15.910" v="97"/>
          <ac:picMkLst>
            <pc:docMk/>
            <pc:sldMk cId="2755169860" sldId="287"/>
            <ac:picMk id="2" creationId="{E7B36951-AE35-0656-1EDC-0A5B6687D344}"/>
          </ac:picMkLst>
        </pc:picChg>
        <pc:picChg chg="del">
          <ac:chgData name="Jones Egydio" userId="00575a3e5205fb66" providerId="LiveId" clId="{558020BC-0284-4A3E-BE47-A487C4D153ED}" dt="2024-03-10T17:55:14.780" v="96" actId="478"/>
          <ac:picMkLst>
            <pc:docMk/>
            <pc:sldMk cId="2755169860" sldId="287"/>
            <ac:picMk id="5" creationId="{00000000-0000-0000-0000-000000000000}"/>
          </ac:picMkLst>
        </pc:picChg>
        <pc:picChg chg="mod">
          <ac:chgData name="Jones Egydio" userId="00575a3e5205fb66" providerId="LiveId" clId="{558020BC-0284-4A3E-BE47-A487C4D153ED}" dt="2024-03-10T17:56:09.760" v="101"/>
          <ac:picMkLst>
            <pc:docMk/>
            <pc:sldMk cId="2755169860" sldId="287"/>
            <ac:picMk id="9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558020BC-0284-4A3E-BE47-A487C4D153ED}" dt="2024-03-10T18:43:25.101" v="239"/>
        <pc:sldMkLst>
          <pc:docMk/>
          <pc:sldMk cId="331097613" sldId="289"/>
        </pc:sldMkLst>
        <pc:spChg chg="del">
          <ac:chgData name="Jones Egydio" userId="00575a3e5205fb66" providerId="LiveId" clId="{558020BC-0284-4A3E-BE47-A487C4D153ED}" dt="2024-03-10T17:57:39.292" v="111" actId="478"/>
          <ac:spMkLst>
            <pc:docMk/>
            <pc:sldMk cId="331097613" sldId="289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22.248" v="139" actId="14100"/>
          <ac:spMkLst>
            <pc:docMk/>
            <pc:sldMk cId="331097613" sldId="289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30.190" v="104" actId="478"/>
          <ac:spMkLst>
            <pc:docMk/>
            <pc:sldMk cId="331097613" sldId="289"/>
            <ac:spMk id="11" creationId="{00000000-0000-0000-0000-000000000000}"/>
          </ac:spMkLst>
        </pc:spChg>
        <pc:picChg chg="add mod">
          <ac:chgData name="Jones Egydio" userId="00575a3e5205fb66" providerId="LiveId" clId="{558020BC-0284-4A3E-BE47-A487C4D153ED}" dt="2024-03-10T17:57:37.725" v="110"/>
          <ac:picMkLst>
            <pc:docMk/>
            <pc:sldMk cId="331097613" sldId="289"/>
            <ac:picMk id="2" creationId="{9540C09D-AACD-3024-D36D-88E53F3A4691}"/>
          </ac:picMkLst>
        </pc:picChg>
        <pc:picChg chg="add mod">
          <ac:chgData name="Jones Egydio" userId="00575a3e5205fb66" providerId="LiveId" clId="{558020BC-0284-4A3E-BE47-A487C4D153ED}" dt="2024-03-10T18:43:25.101" v="239"/>
          <ac:picMkLst>
            <pc:docMk/>
            <pc:sldMk cId="331097613" sldId="289"/>
            <ac:picMk id="3" creationId="{3851B6AC-D7B5-6E5C-6CE5-A47A4B2FF2E4}"/>
          </ac:picMkLst>
        </pc:picChg>
        <pc:picChg chg="del">
          <ac:chgData name="Jones Egydio" userId="00575a3e5205fb66" providerId="LiveId" clId="{558020BC-0284-4A3E-BE47-A487C4D153ED}" dt="2024-03-10T17:57:36.547" v="109" actId="478"/>
          <ac:picMkLst>
            <pc:docMk/>
            <pc:sldMk cId="331097613" sldId="289"/>
            <ac:picMk id="5" creationId="{00000000-0000-0000-0000-000000000000}"/>
          </ac:picMkLst>
        </pc:picChg>
        <pc:picChg chg="del">
          <ac:chgData name="Jones Egydio" userId="00575a3e5205fb66" providerId="LiveId" clId="{558020BC-0284-4A3E-BE47-A487C4D153ED}" dt="2024-03-10T18:43:24.118" v="238" actId="478"/>
          <ac:picMkLst>
            <pc:docMk/>
            <pc:sldMk cId="331097613" sldId="289"/>
            <ac:picMk id="9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558020BC-0284-4A3E-BE47-A487C4D153ED}" dt="2024-03-10T18:43:29.893" v="241"/>
        <pc:sldMkLst>
          <pc:docMk/>
          <pc:sldMk cId="877161837" sldId="290"/>
        </pc:sldMkLst>
        <pc:spChg chg="del">
          <ac:chgData name="Jones Egydio" userId="00575a3e5205fb66" providerId="LiveId" clId="{558020BC-0284-4A3E-BE47-A487C4D153ED}" dt="2024-03-10T17:57:43.223" v="113" actId="478"/>
          <ac:spMkLst>
            <pc:docMk/>
            <pc:sldMk cId="877161837" sldId="290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31.353" v="140" actId="108"/>
          <ac:spMkLst>
            <pc:docMk/>
            <pc:sldMk cId="877161837" sldId="290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33.583" v="105" actId="478"/>
          <ac:spMkLst>
            <pc:docMk/>
            <pc:sldMk cId="877161837" sldId="290"/>
            <ac:spMk id="11" creationId="{00000000-0000-0000-0000-000000000000}"/>
          </ac:spMkLst>
        </pc:spChg>
        <pc:picChg chg="add mod">
          <ac:chgData name="Jones Egydio" userId="00575a3e5205fb66" providerId="LiveId" clId="{558020BC-0284-4A3E-BE47-A487C4D153ED}" dt="2024-03-10T17:57:44.378" v="114"/>
          <ac:picMkLst>
            <pc:docMk/>
            <pc:sldMk cId="877161837" sldId="290"/>
            <ac:picMk id="2" creationId="{DC856480-75FA-460C-5E23-A67069B3FA94}"/>
          </ac:picMkLst>
        </pc:picChg>
        <pc:picChg chg="add mod">
          <ac:chgData name="Jones Egydio" userId="00575a3e5205fb66" providerId="LiveId" clId="{558020BC-0284-4A3E-BE47-A487C4D153ED}" dt="2024-03-10T18:43:29.893" v="241"/>
          <ac:picMkLst>
            <pc:docMk/>
            <pc:sldMk cId="877161837" sldId="290"/>
            <ac:picMk id="3" creationId="{A448DA7D-7F6B-ECBD-3BB6-DD99485164F6}"/>
          </ac:picMkLst>
        </pc:picChg>
        <pc:picChg chg="del">
          <ac:chgData name="Jones Egydio" userId="00575a3e5205fb66" providerId="LiveId" clId="{558020BC-0284-4A3E-BE47-A487C4D153ED}" dt="2024-03-10T17:57:41.866" v="112" actId="478"/>
          <ac:picMkLst>
            <pc:docMk/>
            <pc:sldMk cId="877161837" sldId="290"/>
            <ac:picMk id="5" creationId="{00000000-0000-0000-0000-000000000000}"/>
          </ac:picMkLst>
        </pc:picChg>
        <pc:picChg chg="del">
          <ac:chgData name="Jones Egydio" userId="00575a3e5205fb66" providerId="LiveId" clId="{558020BC-0284-4A3E-BE47-A487C4D153ED}" dt="2024-03-10T18:43:28.679" v="240" actId="478"/>
          <ac:picMkLst>
            <pc:docMk/>
            <pc:sldMk cId="877161837" sldId="290"/>
            <ac:picMk id="9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558020BC-0284-4A3E-BE47-A487C4D153ED}" dt="2024-03-10T18:43:34.262" v="243"/>
        <pc:sldMkLst>
          <pc:docMk/>
          <pc:sldMk cId="4231890172" sldId="291"/>
        </pc:sldMkLst>
        <pc:spChg chg="del">
          <ac:chgData name="Jones Egydio" userId="00575a3e5205fb66" providerId="LiveId" clId="{558020BC-0284-4A3E-BE47-A487C4D153ED}" dt="2024-03-10T17:57:47.252" v="116" actId="478"/>
          <ac:spMkLst>
            <pc:docMk/>
            <pc:sldMk cId="4231890172" sldId="291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37.083" v="141" actId="108"/>
          <ac:spMkLst>
            <pc:docMk/>
            <pc:sldMk cId="4231890172" sldId="291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35.973" v="106" actId="478"/>
          <ac:spMkLst>
            <pc:docMk/>
            <pc:sldMk cId="4231890172" sldId="291"/>
            <ac:spMk id="11" creationId="{00000000-0000-0000-0000-000000000000}"/>
          </ac:spMkLst>
        </pc:spChg>
        <pc:picChg chg="add mod">
          <ac:chgData name="Jones Egydio" userId="00575a3e5205fb66" providerId="LiveId" clId="{558020BC-0284-4A3E-BE47-A487C4D153ED}" dt="2024-03-10T17:57:48.350" v="117"/>
          <ac:picMkLst>
            <pc:docMk/>
            <pc:sldMk cId="4231890172" sldId="291"/>
            <ac:picMk id="2" creationId="{105E0234-C385-FA8A-C5E0-269B965C9741}"/>
          </ac:picMkLst>
        </pc:picChg>
        <pc:picChg chg="add mod">
          <ac:chgData name="Jones Egydio" userId="00575a3e5205fb66" providerId="LiveId" clId="{558020BC-0284-4A3E-BE47-A487C4D153ED}" dt="2024-03-10T18:43:34.262" v="243"/>
          <ac:picMkLst>
            <pc:docMk/>
            <pc:sldMk cId="4231890172" sldId="291"/>
            <ac:picMk id="3" creationId="{80D8AFD4-526E-5E2D-87F1-F71502182578}"/>
          </ac:picMkLst>
        </pc:picChg>
        <pc:picChg chg="del">
          <ac:chgData name="Jones Egydio" userId="00575a3e5205fb66" providerId="LiveId" clId="{558020BC-0284-4A3E-BE47-A487C4D153ED}" dt="2024-03-10T17:57:46.652" v="115" actId="478"/>
          <ac:picMkLst>
            <pc:docMk/>
            <pc:sldMk cId="4231890172" sldId="291"/>
            <ac:picMk id="5" creationId="{00000000-0000-0000-0000-000000000000}"/>
          </ac:picMkLst>
        </pc:picChg>
        <pc:picChg chg="del">
          <ac:chgData name="Jones Egydio" userId="00575a3e5205fb66" providerId="LiveId" clId="{558020BC-0284-4A3E-BE47-A487C4D153ED}" dt="2024-03-10T18:43:33.222" v="242" actId="478"/>
          <ac:picMkLst>
            <pc:docMk/>
            <pc:sldMk cId="4231890172" sldId="291"/>
            <ac:picMk id="9" creationId="{00000000-0000-0000-0000-000000000000}"/>
          </ac:picMkLst>
        </pc:picChg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826669644" sldId="341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2226592878" sldId="342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271351593" sldId="343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2653656742" sldId="344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645324633" sldId="345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365057278" sldId="346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916447710" sldId="347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885581464" sldId="348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982550811" sldId="349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812133206" sldId="350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217893504" sldId="351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481951767" sldId="352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4109381574" sldId="353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036730544" sldId="354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243435694" sldId="355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2339444586" sldId="356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630859350" sldId="357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376427359" sldId="358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844598433" sldId="359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904750310" sldId="360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357656206" sldId="369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77616669" sldId="371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504121119" sldId="372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852185015" sldId="373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062412916" sldId="374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4021031058" sldId="375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1654723924" sldId="376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3737175485" sldId="379"/>
        </pc:sldMkLst>
      </pc:sldChg>
      <pc:sldChg chg="del">
        <pc:chgData name="Jones Egydio" userId="00575a3e5205fb66" providerId="LiveId" clId="{558020BC-0284-4A3E-BE47-A487C4D153ED}" dt="2024-03-10T17:56:50.051" v="108" actId="47"/>
        <pc:sldMkLst>
          <pc:docMk/>
          <pc:sldMk cId="2389671778" sldId="381"/>
        </pc:sldMkLst>
      </pc:sldChg>
      <pc:sldChg chg="del">
        <pc:chgData name="Jones Egydio" userId="00575a3e5205fb66" providerId="LiveId" clId="{558020BC-0284-4A3E-BE47-A487C4D153ED}" dt="2024-03-10T18:00:45.001" v="151" actId="47"/>
        <pc:sldMkLst>
          <pc:docMk/>
          <pc:sldMk cId="3255543464" sldId="395"/>
        </pc:sldMkLst>
      </pc:sldChg>
      <pc:sldChg chg="modSp">
        <pc:chgData name="Jones Egydio" userId="00575a3e5205fb66" providerId="LiveId" clId="{558020BC-0284-4A3E-BE47-A487C4D153ED}" dt="2024-03-10T17:53:47.222" v="84" actId="20577"/>
        <pc:sldMkLst>
          <pc:docMk/>
          <pc:sldMk cId="2401999045" sldId="398"/>
        </pc:sldMkLst>
        <pc:spChg chg="mod">
          <ac:chgData name="Jones Egydio" userId="00575a3e5205fb66" providerId="LiveId" clId="{558020BC-0284-4A3E-BE47-A487C4D153ED}" dt="2024-03-10T17:53:47.222" v="84" actId="20577"/>
          <ac:spMkLst>
            <pc:docMk/>
            <pc:sldMk cId="2401999045" sldId="398"/>
            <ac:spMk id="12" creationId="{DDA43C48-0C4E-4D70-B6F7-1B2A8CD1A7BB}"/>
          </ac:spMkLst>
        </pc:spChg>
      </pc:sldChg>
      <pc:sldChg chg="addSp delSp modSp add mod modAnim">
        <pc:chgData name="Jones Egydio" userId="00575a3e5205fb66" providerId="LiveId" clId="{558020BC-0284-4A3E-BE47-A487C4D153ED}" dt="2024-03-10T18:18:55.207" v="237" actId="14100"/>
        <pc:sldMkLst>
          <pc:docMk/>
          <pc:sldMk cId="393765710" sldId="420"/>
        </pc:sldMkLst>
        <pc:spChg chg="del">
          <ac:chgData name="Jones Egydio" userId="00575a3e5205fb66" providerId="LiveId" clId="{558020BC-0284-4A3E-BE47-A487C4D153ED}" dt="2024-03-10T17:57:53.635" v="119" actId="478"/>
          <ac:spMkLst>
            <pc:docMk/>
            <pc:sldMk cId="393765710" sldId="420"/>
            <ac:spMk id="6" creationId="{00000000-0000-0000-0000-000000000000}"/>
          </ac:spMkLst>
        </pc:spChg>
        <pc:spChg chg="mod">
          <ac:chgData name="Jones Egydio" userId="00575a3e5205fb66" providerId="LiveId" clId="{558020BC-0284-4A3E-BE47-A487C4D153ED}" dt="2024-03-10T17:59:42.573" v="142" actId="108"/>
          <ac:spMkLst>
            <pc:docMk/>
            <pc:sldMk cId="393765710" sldId="420"/>
            <ac:spMk id="7" creationId="{00000000-0000-0000-0000-000000000000}"/>
          </ac:spMkLst>
        </pc:spChg>
        <pc:spChg chg="del">
          <ac:chgData name="Jones Egydio" userId="00575a3e5205fb66" providerId="LiveId" clId="{558020BC-0284-4A3E-BE47-A487C4D153ED}" dt="2024-03-10T17:56:38.939" v="107" actId="478"/>
          <ac:spMkLst>
            <pc:docMk/>
            <pc:sldMk cId="393765710" sldId="420"/>
            <ac:spMk id="11" creationId="{00000000-0000-0000-0000-000000000000}"/>
          </ac:spMkLst>
        </pc:spChg>
        <pc:spChg chg="mod">
          <ac:chgData name="Jones Egydio" userId="00575a3e5205fb66" providerId="LiveId" clId="{558020BC-0284-4A3E-BE47-A487C4D153ED}" dt="2024-03-10T18:00:22.715" v="148" actId="123"/>
          <ac:spMkLst>
            <pc:docMk/>
            <pc:sldMk cId="393765710" sldId="420"/>
            <ac:spMk id="27" creationId="{00000000-0000-0000-0000-000000000000}"/>
          </ac:spMkLst>
        </pc:spChg>
        <pc:graphicFrameChg chg="mod modGraphic">
          <ac:chgData name="Jones Egydio" userId="00575a3e5205fb66" providerId="LiveId" clId="{558020BC-0284-4A3E-BE47-A487C4D153ED}" dt="2024-03-10T18:18:55.207" v="237" actId="14100"/>
          <ac:graphicFrameMkLst>
            <pc:docMk/>
            <pc:sldMk cId="393765710" sldId="420"/>
            <ac:graphicFrameMk id="2" creationId="{00000000-0000-0000-0000-000000000000}"/>
          </ac:graphicFrameMkLst>
        </pc:graphicFrameChg>
        <pc:picChg chg="add mod">
          <ac:chgData name="Jones Egydio" userId="00575a3e5205fb66" providerId="LiveId" clId="{558020BC-0284-4A3E-BE47-A487C4D153ED}" dt="2024-03-10T17:57:54.834" v="120"/>
          <ac:picMkLst>
            <pc:docMk/>
            <pc:sldMk cId="393765710" sldId="420"/>
            <ac:picMk id="3" creationId="{065E4898-9174-B60C-BE06-39FD7B479A54}"/>
          </ac:picMkLst>
        </pc:picChg>
        <pc:picChg chg="add mod">
          <ac:chgData name="Jones Egydio" userId="00575a3e5205fb66" providerId="LiveId" clId="{558020BC-0284-4A3E-BE47-A487C4D153ED}" dt="2024-03-10T18:18:35.645" v="235"/>
          <ac:picMkLst>
            <pc:docMk/>
            <pc:sldMk cId="393765710" sldId="420"/>
            <ac:picMk id="4" creationId="{8C7159D3-9E7A-9866-6435-0F151C2618F0}"/>
          </ac:picMkLst>
        </pc:picChg>
        <pc:picChg chg="del">
          <ac:chgData name="Jones Egydio" userId="00575a3e5205fb66" providerId="LiveId" clId="{558020BC-0284-4A3E-BE47-A487C4D153ED}" dt="2024-03-10T17:57:53.082" v="118" actId="478"/>
          <ac:picMkLst>
            <pc:docMk/>
            <pc:sldMk cId="393765710" sldId="420"/>
            <ac:picMk id="5" creationId="{00000000-0000-0000-0000-000000000000}"/>
          </ac:picMkLst>
        </pc:picChg>
        <pc:picChg chg="add mod">
          <ac:chgData name="Jones Egydio" userId="00575a3e5205fb66" providerId="LiveId" clId="{558020BC-0284-4A3E-BE47-A487C4D153ED}" dt="2024-03-10T18:18:35.645" v="235"/>
          <ac:picMkLst>
            <pc:docMk/>
            <pc:sldMk cId="393765710" sldId="420"/>
            <ac:picMk id="8" creationId="{A0B75490-DBAB-6DD7-D5B9-55C54C74187E}"/>
          </ac:picMkLst>
        </pc:picChg>
        <pc:picChg chg="del mod">
          <ac:chgData name="Jones Egydio" userId="00575a3e5205fb66" providerId="LiveId" clId="{558020BC-0284-4A3E-BE47-A487C4D153ED}" dt="2024-03-10T18:18:43.488" v="236" actId="478"/>
          <ac:picMkLst>
            <pc:docMk/>
            <pc:sldMk cId="393765710" sldId="420"/>
            <ac:picMk id="1026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558020BC-0284-4A3E-BE47-A487C4D153ED}" dt="2024-03-10T18:18:29.775" v="234" actId="3626"/>
        <pc:sldMkLst>
          <pc:docMk/>
          <pc:sldMk cId="2455230650" sldId="421"/>
        </pc:sldMkLst>
        <pc:spChg chg="add mod">
          <ac:chgData name="Jones Egydio" userId="00575a3e5205fb66" providerId="LiveId" clId="{558020BC-0284-4A3E-BE47-A487C4D153ED}" dt="2024-03-10T18:14:39.516" v="213" actId="20577"/>
          <ac:spMkLst>
            <pc:docMk/>
            <pc:sldMk cId="2455230650" sldId="421"/>
            <ac:spMk id="5" creationId="{E48701D2-C2F6-C0EE-EA10-EF03987E42E3}"/>
          </ac:spMkLst>
        </pc:spChg>
        <pc:spChg chg="mod">
          <ac:chgData name="Jones Egydio" userId="00575a3e5205fb66" providerId="LiveId" clId="{558020BC-0284-4A3E-BE47-A487C4D153ED}" dt="2024-03-10T18:14:20.378" v="203" actId="2710"/>
          <ac:spMkLst>
            <pc:docMk/>
            <pc:sldMk cId="2455230650" sldId="421"/>
            <ac:spMk id="27" creationId="{00000000-0000-0000-0000-000000000000}"/>
          </ac:spMkLst>
        </pc:spChg>
        <pc:graphicFrameChg chg="del">
          <ac:chgData name="Jones Egydio" userId="00575a3e5205fb66" providerId="LiveId" clId="{558020BC-0284-4A3E-BE47-A487C4D153ED}" dt="2024-03-10T18:12:25.595" v="156" actId="478"/>
          <ac:graphicFrameMkLst>
            <pc:docMk/>
            <pc:sldMk cId="2455230650" sldId="421"/>
            <ac:graphicFrameMk id="2" creationId="{00000000-0000-0000-0000-000000000000}"/>
          </ac:graphicFrameMkLst>
        </pc:graphicFrameChg>
        <pc:graphicFrameChg chg="add mod modGraphic">
          <ac:chgData name="Jones Egydio" userId="00575a3e5205fb66" providerId="LiveId" clId="{558020BC-0284-4A3E-BE47-A487C4D153ED}" dt="2024-03-10T18:15:30.035" v="228" actId="14100"/>
          <ac:graphicFrameMkLst>
            <pc:docMk/>
            <pc:sldMk cId="2455230650" sldId="421"/>
            <ac:graphicFrameMk id="6" creationId="{08BFADF3-530E-03BE-8915-886F1CFB9681}"/>
          </ac:graphicFrameMkLst>
        </pc:graphicFrameChg>
        <pc:picChg chg="add mod">
          <ac:chgData name="Jones Egydio" userId="00575a3e5205fb66" providerId="LiveId" clId="{558020BC-0284-4A3E-BE47-A487C4D153ED}" dt="2024-03-10T18:18:29.775" v="234" actId="3626"/>
          <ac:picMkLst>
            <pc:docMk/>
            <pc:sldMk cId="2455230650" sldId="421"/>
            <ac:picMk id="8" creationId="{C3DE4B0F-1DC4-ECD1-9D56-6F702C8AD599}"/>
          </ac:picMkLst>
        </pc:picChg>
        <pc:picChg chg="add mod">
          <ac:chgData name="Jones Egydio" userId="00575a3e5205fb66" providerId="LiveId" clId="{558020BC-0284-4A3E-BE47-A487C4D153ED}" dt="2024-03-10T18:18:19.905" v="233" actId="1076"/>
          <ac:picMkLst>
            <pc:docMk/>
            <pc:sldMk cId="2455230650" sldId="421"/>
            <ac:picMk id="10" creationId="{5EDFE42D-8039-2C1B-BCED-D95F30D594FC}"/>
          </ac:picMkLst>
        </pc:picChg>
        <pc:picChg chg="add del">
          <ac:chgData name="Jones Egydio" userId="00575a3e5205fb66" providerId="LiveId" clId="{558020BC-0284-4A3E-BE47-A487C4D153ED}" dt="2024-03-10T18:14:41.922" v="214" actId="478"/>
          <ac:picMkLst>
            <pc:docMk/>
            <pc:sldMk cId="2455230650" sldId="421"/>
            <ac:picMk id="1026" creationId="{00000000-0000-0000-0000-000000000000}"/>
          </ac:picMkLst>
        </pc:picChg>
      </pc:sldChg>
    </pc:docChg>
  </pc:docChgLst>
  <pc:docChgLst>
    <pc:chgData name="Jones Egydio" userId="00575a3e5205fb66" providerId="LiveId" clId="{0A8D6569-0185-4E07-A6C1-BF17507D1291}"/>
    <pc:docChg chg="custSel addSld delSld modSld">
      <pc:chgData name="Jones Egydio" userId="00575a3e5205fb66" providerId="LiveId" clId="{0A8D6569-0185-4E07-A6C1-BF17507D1291}" dt="2024-04-21T19:58:19.968" v="163" actId="47"/>
      <pc:docMkLst>
        <pc:docMk/>
      </pc:docMkLst>
      <pc:sldChg chg="modSp mod">
        <pc:chgData name="Jones Egydio" userId="00575a3e5205fb66" providerId="LiveId" clId="{0A8D6569-0185-4E07-A6C1-BF17507D1291}" dt="2024-04-21T19:49:28.244" v="102" actId="313"/>
        <pc:sldMkLst>
          <pc:docMk/>
          <pc:sldMk cId="2823354560" sldId="256"/>
        </pc:sldMkLst>
        <pc:spChg chg="mod">
          <ac:chgData name="Jones Egydio" userId="00575a3e5205fb66" providerId="LiveId" clId="{0A8D6569-0185-4E07-A6C1-BF17507D1291}" dt="2024-04-21T19:49:28.244" v="102" actId="313"/>
          <ac:spMkLst>
            <pc:docMk/>
            <pc:sldMk cId="2823354560" sldId="256"/>
            <ac:spMk id="2" creationId="{AD8B3B83-7D3C-4231-8D90-9C379CF8A5F9}"/>
          </ac:spMkLst>
        </pc:spChg>
      </pc:sldChg>
      <pc:sldChg chg="addSp delSp modSp add mod delAnim">
        <pc:chgData name="Jones Egydio" userId="00575a3e5205fb66" providerId="LiveId" clId="{0A8D6569-0185-4E07-A6C1-BF17507D1291}" dt="2024-04-21T19:51:40.386" v="123" actId="478"/>
        <pc:sldMkLst>
          <pc:docMk/>
          <pc:sldMk cId="37570127" sldId="282"/>
        </pc:sldMkLst>
        <pc:spChg chg="del">
          <ac:chgData name="Jones Egydio" userId="00575a3e5205fb66" providerId="LiveId" clId="{0A8D6569-0185-4E07-A6C1-BF17507D1291}" dt="2024-04-21T19:51:34.599" v="120" actId="478"/>
          <ac:spMkLst>
            <pc:docMk/>
            <pc:sldMk cId="37570127" sldId="282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1:39.734" v="122" actId="14100"/>
          <ac:spMkLst>
            <pc:docMk/>
            <pc:sldMk cId="37570127" sldId="282"/>
            <ac:spMk id="7" creationId="{00000000-0000-0000-0000-000000000000}"/>
          </ac:spMkLst>
        </pc:spChg>
        <pc:grpChg chg="del">
          <ac:chgData name="Jones Egydio" userId="00575a3e5205fb66" providerId="LiveId" clId="{0A8D6569-0185-4E07-A6C1-BF17507D1291}" dt="2024-04-21T19:51:40.386" v="123" actId="478"/>
          <ac:grpSpMkLst>
            <pc:docMk/>
            <pc:sldMk cId="37570127" sldId="282"/>
            <ac:grpSpMk id="24" creationId="{00000000-0000-0000-0000-000000000000}"/>
          </ac:grpSpMkLst>
        </pc:grpChg>
        <pc:picChg chg="add mod">
          <ac:chgData name="Jones Egydio" userId="00575a3e5205fb66" providerId="LiveId" clId="{0A8D6569-0185-4E07-A6C1-BF17507D1291}" dt="2024-04-21T19:51:18.124" v="111"/>
          <ac:picMkLst>
            <pc:docMk/>
            <pc:sldMk cId="37570127" sldId="282"/>
            <ac:picMk id="2" creationId="{1FFBA1AF-7A2F-34AA-40FE-3DD0F51D17D2}"/>
          </ac:picMkLst>
        </pc:picChg>
        <pc:picChg chg="del">
          <ac:chgData name="Jones Egydio" userId="00575a3e5205fb66" providerId="LiveId" clId="{0A8D6569-0185-4E07-A6C1-BF17507D1291}" dt="2024-04-21T19:51:12.499" v="110" actId="478"/>
          <ac:picMkLst>
            <pc:docMk/>
            <pc:sldMk cId="37570127" sldId="282"/>
            <ac:picMk id="5" creationId="{00000000-0000-0000-0000-000000000000}"/>
          </ac:picMkLst>
        </pc:picChg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2697147745" sldId="293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541000889" sldId="301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1864306383" sldId="306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3027818123" sldId="307"/>
        </pc:sldMkLst>
      </pc:sldChg>
      <pc:sldChg chg="addSp delSp modSp add mod delAnim">
        <pc:chgData name="Jones Egydio" userId="00575a3e5205fb66" providerId="LiveId" clId="{0A8D6569-0185-4E07-A6C1-BF17507D1291}" dt="2024-04-21T19:53:10.216" v="133" actId="14100"/>
        <pc:sldMkLst>
          <pc:docMk/>
          <pc:sldMk cId="856841368" sldId="322"/>
        </pc:sldMkLst>
        <pc:spChg chg="del">
          <ac:chgData name="Jones Egydio" userId="00575a3e5205fb66" providerId="LiveId" clId="{0A8D6569-0185-4E07-A6C1-BF17507D1291}" dt="2024-04-21T19:51:29.446" v="117" actId="478"/>
          <ac:spMkLst>
            <pc:docMk/>
            <pc:sldMk cId="856841368" sldId="322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2:37.468" v="130" actId="14100"/>
          <ac:spMkLst>
            <pc:docMk/>
            <pc:sldMk cId="856841368" sldId="322"/>
            <ac:spMk id="7" creationId="{00000000-0000-0000-0000-000000000000}"/>
          </ac:spMkLst>
        </pc:spChg>
        <pc:spChg chg="del">
          <ac:chgData name="Jones Egydio" userId="00575a3e5205fb66" providerId="LiveId" clId="{0A8D6569-0185-4E07-A6C1-BF17507D1291}" dt="2024-04-21T19:53:06.527" v="132" actId="478"/>
          <ac:spMkLst>
            <pc:docMk/>
            <pc:sldMk cId="856841368" sldId="322"/>
            <ac:spMk id="12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3:10.216" v="133" actId="14100"/>
          <ac:spMkLst>
            <pc:docMk/>
            <pc:sldMk cId="856841368" sldId="322"/>
            <ac:spMk id="18" creationId="{00000000-0000-0000-0000-000000000000}"/>
          </ac:spMkLst>
        </pc:spChg>
        <pc:picChg chg="add mod">
          <ac:chgData name="Jones Egydio" userId="00575a3e5205fb66" providerId="LiveId" clId="{0A8D6569-0185-4E07-A6C1-BF17507D1291}" dt="2024-04-21T19:51:24.637" v="114"/>
          <ac:picMkLst>
            <pc:docMk/>
            <pc:sldMk cId="856841368" sldId="322"/>
            <ac:picMk id="3" creationId="{049C6703-E40E-2069-5F38-9B07E663390D}"/>
          </ac:picMkLst>
        </pc:picChg>
        <pc:picChg chg="del">
          <ac:chgData name="Jones Egydio" userId="00575a3e5205fb66" providerId="LiveId" clId="{0A8D6569-0185-4E07-A6C1-BF17507D1291}" dt="2024-04-21T19:51:07.750" v="107" actId="478"/>
          <ac:picMkLst>
            <pc:docMk/>
            <pc:sldMk cId="856841368" sldId="322"/>
            <ac:picMk id="5" creationId="{00000000-0000-0000-0000-000000000000}"/>
          </ac:picMkLst>
        </pc:picChg>
        <pc:picChg chg="del">
          <ac:chgData name="Jones Egydio" userId="00575a3e5205fb66" providerId="LiveId" clId="{0A8D6569-0185-4E07-A6C1-BF17507D1291}" dt="2024-04-21T19:53:04.525" v="131" actId="478"/>
          <ac:picMkLst>
            <pc:docMk/>
            <pc:sldMk cId="856841368" sldId="322"/>
            <ac:picMk id="20" creationId="{00000000-0000-0000-0000-000000000000}"/>
          </ac:picMkLst>
        </pc:picChg>
      </pc:sldChg>
      <pc:sldChg chg="addSp delSp modSp add mod">
        <pc:chgData name="Jones Egydio" userId="00575a3e5205fb66" providerId="LiveId" clId="{0A8D6569-0185-4E07-A6C1-BF17507D1291}" dt="2024-04-21T19:51:51.308" v="125" actId="14100"/>
        <pc:sldMkLst>
          <pc:docMk/>
          <pc:sldMk cId="533883536" sldId="323"/>
        </pc:sldMkLst>
        <pc:spChg chg="del">
          <ac:chgData name="Jones Egydio" userId="00575a3e5205fb66" providerId="LiveId" clId="{0A8D6569-0185-4E07-A6C1-BF17507D1291}" dt="2024-04-21T19:51:33.007" v="119" actId="478"/>
          <ac:spMkLst>
            <pc:docMk/>
            <pc:sldMk cId="533883536" sldId="323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1:51.308" v="125" actId="14100"/>
          <ac:spMkLst>
            <pc:docMk/>
            <pc:sldMk cId="533883536" sldId="323"/>
            <ac:spMk id="7" creationId="{00000000-0000-0000-0000-000000000000}"/>
          </ac:spMkLst>
        </pc:spChg>
        <pc:picChg chg="del">
          <ac:chgData name="Jones Egydio" userId="00575a3e5205fb66" providerId="LiveId" clId="{0A8D6569-0185-4E07-A6C1-BF17507D1291}" dt="2024-04-21T19:51:11.045" v="109" actId="478"/>
          <ac:picMkLst>
            <pc:docMk/>
            <pc:sldMk cId="533883536" sldId="323"/>
            <ac:picMk id="5" creationId="{00000000-0000-0000-0000-000000000000}"/>
          </ac:picMkLst>
        </pc:picChg>
        <pc:picChg chg="add mod">
          <ac:chgData name="Jones Egydio" userId="00575a3e5205fb66" providerId="LiveId" clId="{0A8D6569-0185-4E07-A6C1-BF17507D1291}" dt="2024-04-21T19:51:23.109" v="112"/>
          <ac:picMkLst>
            <pc:docMk/>
            <pc:sldMk cId="533883536" sldId="323"/>
            <ac:picMk id="8" creationId="{0C51F4C8-B938-79F0-13B4-2230B3171D79}"/>
          </ac:picMkLst>
        </pc:picChg>
      </pc:sldChg>
      <pc:sldChg chg="addSp delSp modSp add mod">
        <pc:chgData name="Jones Egydio" userId="00575a3e5205fb66" providerId="LiveId" clId="{0A8D6569-0185-4E07-A6C1-BF17507D1291}" dt="2024-04-21T19:52:24.311" v="128"/>
        <pc:sldMkLst>
          <pc:docMk/>
          <pc:sldMk cId="2813666349" sldId="324"/>
        </pc:sldMkLst>
        <pc:spChg chg="del">
          <ac:chgData name="Jones Egydio" userId="00575a3e5205fb66" providerId="LiveId" clId="{0A8D6569-0185-4E07-A6C1-BF17507D1291}" dt="2024-04-21T19:51:31.389" v="118" actId="478"/>
          <ac:spMkLst>
            <pc:docMk/>
            <pc:sldMk cId="2813666349" sldId="324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1:59.095" v="127" actId="14100"/>
          <ac:spMkLst>
            <pc:docMk/>
            <pc:sldMk cId="2813666349" sldId="324"/>
            <ac:spMk id="7" creationId="{00000000-0000-0000-0000-000000000000}"/>
          </ac:spMkLst>
        </pc:spChg>
        <pc:picChg chg="add mod">
          <ac:chgData name="Jones Egydio" userId="00575a3e5205fb66" providerId="LiveId" clId="{0A8D6569-0185-4E07-A6C1-BF17507D1291}" dt="2024-04-21T19:51:23.914" v="113"/>
          <ac:picMkLst>
            <pc:docMk/>
            <pc:sldMk cId="2813666349" sldId="324"/>
            <ac:picMk id="2" creationId="{0917A0D5-51A7-A426-4D9D-2E3C2EE83D9A}"/>
          </ac:picMkLst>
        </pc:picChg>
        <pc:picChg chg="del">
          <ac:chgData name="Jones Egydio" userId="00575a3e5205fb66" providerId="LiveId" clId="{0A8D6569-0185-4E07-A6C1-BF17507D1291}" dt="2024-04-21T19:51:09.453" v="108" actId="478"/>
          <ac:picMkLst>
            <pc:docMk/>
            <pc:sldMk cId="2813666349" sldId="324"/>
            <ac:picMk id="5" creationId="{00000000-0000-0000-0000-000000000000}"/>
          </ac:picMkLst>
        </pc:picChg>
        <pc:picChg chg="mod">
          <ac:chgData name="Jones Egydio" userId="00575a3e5205fb66" providerId="LiveId" clId="{0A8D6569-0185-4E07-A6C1-BF17507D1291}" dt="2024-04-21T19:52:24.311" v="128"/>
          <ac:picMkLst>
            <pc:docMk/>
            <pc:sldMk cId="2813666349" sldId="324"/>
            <ac:picMk id="12" creationId="{00000000-0000-0000-0000-000000000000}"/>
          </ac:picMkLst>
        </pc:picChg>
      </pc:sldChg>
      <pc:sldChg chg="addSp delSp modSp add mod delAnim modAnim">
        <pc:chgData name="Jones Egydio" userId="00575a3e5205fb66" providerId="LiveId" clId="{0A8D6569-0185-4E07-A6C1-BF17507D1291}" dt="2024-04-21T19:54:00.112" v="138" actId="14100"/>
        <pc:sldMkLst>
          <pc:docMk/>
          <pc:sldMk cId="1497214493" sldId="325"/>
        </pc:sldMkLst>
        <pc:spChg chg="del">
          <ac:chgData name="Jones Egydio" userId="00575a3e5205fb66" providerId="LiveId" clId="{0A8D6569-0185-4E07-A6C1-BF17507D1291}" dt="2024-04-21T19:51:27.374" v="116" actId="478"/>
          <ac:spMkLst>
            <pc:docMk/>
            <pc:sldMk cId="1497214493" sldId="325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4:00.112" v="138" actId="14100"/>
          <ac:spMkLst>
            <pc:docMk/>
            <pc:sldMk cId="1497214493" sldId="325"/>
            <ac:spMk id="7" creationId="{00000000-0000-0000-0000-000000000000}"/>
          </ac:spMkLst>
        </pc:spChg>
        <pc:spChg chg="del topLvl">
          <ac:chgData name="Jones Egydio" userId="00575a3e5205fb66" providerId="LiveId" clId="{0A8D6569-0185-4E07-A6C1-BF17507D1291}" dt="2024-04-21T19:53:46.501" v="135" actId="478"/>
          <ac:spMkLst>
            <pc:docMk/>
            <pc:sldMk cId="1497214493" sldId="325"/>
            <ac:spMk id="11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3:51.596" v="136" actId="14100"/>
          <ac:spMkLst>
            <pc:docMk/>
            <pc:sldMk cId="1497214493" sldId="325"/>
            <ac:spMk id="14" creationId="{00000000-0000-0000-0000-000000000000}"/>
          </ac:spMkLst>
        </pc:spChg>
        <pc:grpChg chg="del">
          <ac:chgData name="Jones Egydio" userId="00575a3e5205fb66" providerId="LiveId" clId="{0A8D6569-0185-4E07-A6C1-BF17507D1291}" dt="2024-04-21T19:53:16.659" v="134" actId="478"/>
          <ac:grpSpMkLst>
            <pc:docMk/>
            <pc:sldMk cId="1497214493" sldId="325"/>
            <ac:grpSpMk id="2" creationId="{00000000-0000-0000-0000-000000000000}"/>
          </ac:grpSpMkLst>
        </pc:grpChg>
        <pc:picChg chg="del topLvl">
          <ac:chgData name="Jones Egydio" userId="00575a3e5205fb66" providerId="LiveId" clId="{0A8D6569-0185-4E07-A6C1-BF17507D1291}" dt="2024-04-21T19:53:16.659" v="134" actId="478"/>
          <ac:picMkLst>
            <pc:docMk/>
            <pc:sldMk cId="1497214493" sldId="325"/>
            <ac:picMk id="3" creationId="{00000000-0000-0000-0000-000000000000}"/>
          </ac:picMkLst>
        </pc:picChg>
        <pc:picChg chg="add mod">
          <ac:chgData name="Jones Egydio" userId="00575a3e5205fb66" providerId="LiveId" clId="{0A8D6569-0185-4E07-A6C1-BF17507D1291}" dt="2024-04-21T19:51:25.373" v="115"/>
          <ac:picMkLst>
            <pc:docMk/>
            <pc:sldMk cId="1497214493" sldId="325"/>
            <ac:picMk id="4" creationId="{A498CE54-4EB3-CE6D-BDB6-874327730F1A}"/>
          </ac:picMkLst>
        </pc:picChg>
        <pc:picChg chg="del">
          <ac:chgData name="Jones Egydio" userId="00575a3e5205fb66" providerId="LiveId" clId="{0A8D6569-0185-4E07-A6C1-BF17507D1291}" dt="2024-04-21T19:51:06.159" v="106" actId="478"/>
          <ac:picMkLst>
            <pc:docMk/>
            <pc:sldMk cId="1497214493" sldId="325"/>
            <ac:picMk id="5" creationId="{00000000-0000-0000-0000-000000000000}"/>
          </ac:picMkLst>
        </pc:picChg>
        <pc:picChg chg="del">
          <ac:chgData name="Jones Egydio" userId="00575a3e5205fb66" providerId="LiveId" clId="{0A8D6569-0185-4E07-A6C1-BF17507D1291}" dt="2024-04-21T19:53:46.501" v="135" actId="478"/>
          <ac:picMkLst>
            <pc:docMk/>
            <pc:sldMk cId="1497214493" sldId="325"/>
            <ac:picMk id="21" creationId="{00000000-0000-0000-0000-000000000000}"/>
          </ac:picMkLst>
        </pc:picChg>
      </pc:sldChg>
      <pc:sldChg chg="addSp delSp modSp add mod modAnim">
        <pc:chgData name="Jones Egydio" userId="00575a3e5205fb66" providerId="LiveId" clId="{0A8D6569-0185-4E07-A6C1-BF17507D1291}" dt="2024-04-21T19:57:43.505" v="158"/>
        <pc:sldMkLst>
          <pc:docMk/>
          <pc:sldMk cId="3180509858" sldId="335"/>
        </pc:sldMkLst>
        <pc:spChg chg="del">
          <ac:chgData name="Jones Egydio" userId="00575a3e5205fb66" providerId="LiveId" clId="{0A8D6569-0185-4E07-A6C1-BF17507D1291}" dt="2024-04-21T19:56:46.365" v="151" actId="478"/>
          <ac:spMkLst>
            <pc:docMk/>
            <pc:sldMk cId="3180509858" sldId="335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6:52.383" v="153" actId="14100"/>
          <ac:spMkLst>
            <pc:docMk/>
            <pc:sldMk cId="3180509858" sldId="335"/>
            <ac:spMk id="7" creationId="{00000000-0000-0000-0000-000000000000}"/>
          </ac:spMkLst>
        </pc:spChg>
        <pc:grpChg chg="del">
          <ac:chgData name="Jones Egydio" userId="00575a3e5205fb66" providerId="LiveId" clId="{0A8D6569-0185-4E07-A6C1-BF17507D1291}" dt="2024-04-21T19:57:10.657" v="157" actId="478"/>
          <ac:grpSpMkLst>
            <pc:docMk/>
            <pc:sldMk cId="3180509858" sldId="335"/>
            <ac:grpSpMk id="19" creationId="{00000000-0000-0000-0000-000000000000}"/>
          </ac:grpSpMkLst>
        </pc:grpChg>
        <pc:picChg chg="add mod">
          <ac:chgData name="Jones Egydio" userId="00575a3e5205fb66" providerId="LiveId" clId="{0A8D6569-0185-4E07-A6C1-BF17507D1291}" dt="2024-04-21T19:56:32.606" v="145"/>
          <ac:picMkLst>
            <pc:docMk/>
            <pc:sldMk cId="3180509858" sldId="335"/>
            <ac:picMk id="2" creationId="{F9F94607-0952-587E-FB9B-6E6EB48B0C3B}"/>
          </ac:picMkLst>
        </pc:picChg>
        <pc:picChg chg="del">
          <ac:chgData name="Jones Egydio" userId="00575a3e5205fb66" providerId="LiveId" clId="{0A8D6569-0185-4E07-A6C1-BF17507D1291}" dt="2024-04-21T19:56:25.761" v="142" actId="478"/>
          <ac:picMkLst>
            <pc:docMk/>
            <pc:sldMk cId="3180509858" sldId="335"/>
            <ac:picMk id="5" creationId="{00000000-0000-0000-0000-000000000000}"/>
          </ac:picMkLst>
        </pc:picChg>
        <pc:picChg chg="mod">
          <ac:chgData name="Jones Egydio" userId="00575a3e5205fb66" providerId="LiveId" clId="{0A8D6569-0185-4E07-A6C1-BF17507D1291}" dt="2024-04-21T19:57:43.505" v="158"/>
          <ac:picMkLst>
            <pc:docMk/>
            <pc:sldMk cId="3180509858" sldId="335"/>
            <ac:picMk id="18" creationId="{00000000-0000-0000-0000-000000000000}"/>
          </ac:picMkLst>
        </pc:picChg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859669875" sldId="347"/>
        </pc:sldMkLst>
      </pc:sldChg>
      <pc:sldChg chg="modSp">
        <pc:chgData name="Jones Egydio" userId="00575a3e5205fb66" providerId="LiveId" clId="{0A8D6569-0185-4E07-A6C1-BF17507D1291}" dt="2024-04-21T19:49:32.840" v="103" actId="313"/>
        <pc:sldMkLst>
          <pc:docMk/>
          <pc:sldMk cId="2401999045" sldId="398"/>
        </pc:sldMkLst>
        <pc:spChg chg="mod">
          <ac:chgData name="Jones Egydio" userId="00575a3e5205fb66" providerId="LiveId" clId="{0A8D6569-0185-4E07-A6C1-BF17507D1291}" dt="2024-04-21T19:49:32.840" v="103" actId="313"/>
          <ac:spMkLst>
            <pc:docMk/>
            <pc:sldMk cId="2401999045" sldId="398"/>
            <ac:spMk id="12" creationId="{DDA43C48-0C4E-4D70-B6F7-1B2A8CD1A7BB}"/>
          </ac:spMkLst>
        </pc:spChg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2269809863" sldId="434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3348391714" sldId="435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3390745680" sldId="436"/>
        </pc:sldMkLst>
      </pc:sldChg>
      <pc:sldChg chg="del">
        <pc:chgData name="Jones Egydio" userId="00575a3e5205fb66" providerId="LiveId" clId="{0A8D6569-0185-4E07-A6C1-BF17507D1291}" dt="2024-04-21T19:58:19.968" v="163" actId="47"/>
        <pc:sldMkLst>
          <pc:docMk/>
          <pc:sldMk cId="2341337860" sldId="437"/>
        </pc:sldMkLst>
      </pc:sldChg>
      <pc:sldChg chg="new del">
        <pc:chgData name="Jones Egydio" userId="00575a3e5205fb66" providerId="LiveId" clId="{0A8D6569-0185-4E07-A6C1-BF17507D1291}" dt="2024-04-21T19:58:19.968" v="163" actId="47"/>
        <pc:sldMkLst>
          <pc:docMk/>
          <pc:sldMk cId="560858009" sldId="438"/>
        </pc:sldMkLst>
      </pc:sldChg>
      <pc:sldChg chg="addSp delSp modSp add mod">
        <pc:chgData name="Jones Egydio" userId="00575a3e5205fb66" providerId="LiveId" clId="{0A8D6569-0185-4E07-A6C1-BF17507D1291}" dt="2024-04-21T19:57:02.324" v="156" actId="14100"/>
        <pc:sldMkLst>
          <pc:docMk/>
          <pc:sldMk cId="2456824681" sldId="439"/>
        </pc:sldMkLst>
        <pc:spChg chg="del">
          <ac:chgData name="Jones Egydio" userId="00575a3e5205fb66" providerId="LiveId" clId="{0A8D6569-0185-4E07-A6C1-BF17507D1291}" dt="2024-04-21T19:56:54.865" v="154" actId="478"/>
          <ac:spMkLst>
            <pc:docMk/>
            <pc:sldMk cId="2456824681" sldId="439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7:02.324" v="156" actId="14100"/>
          <ac:spMkLst>
            <pc:docMk/>
            <pc:sldMk cId="2456824681" sldId="439"/>
            <ac:spMk id="7" creationId="{00000000-0000-0000-0000-000000000000}"/>
          </ac:spMkLst>
        </pc:spChg>
        <pc:picChg chg="add mod">
          <ac:chgData name="Jones Egydio" userId="00575a3e5205fb66" providerId="LiveId" clId="{0A8D6569-0185-4E07-A6C1-BF17507D1291}" dt="2024-04-21T19:56:31.688" v="144"/>
          <ac:picMkLst>
            <pc:docMk/>
            <pc:sldMk cId="2456824681" sldId="439"/>
            <ac:picMk id="2" creationId="{F4F70E42-70FD-AB25-D9EC-E345AACA17F3}"/>
          </ac:picMkLst>
        </pc:picChg>
        <pc:picChg chg="del">
          <ac:chgData name="Jones Egydio" userId="00575a3e5205fb66" providerId="LiveId" clId="{0A8D6569-0185-4E07-A6C1-BF17507D1291}" dt="2024-04-21T19:56:27.364" v="143" actId="478"/>
          <ac:picMkLst>
            <pc:docMk/>
            <pc:sldMk cId="2456824681" sldId="439"/>
            <ac:picMk id="5" creationId="{00000000-0000-0000-0000-000000000000}"/>
          </ac:picMkLst>
        </pc:picChg>
      </pc:sldChg>
      <pc:sldChg chg="addSp delSp modSp add mod delAnim">
        <pc:chgData name="Jones Egydio" userId="00575a3e5205fb66" providerId="LiveId" clId="{0A8D6569-0185-4E07-A6C1-BF17507D1291}" dt="2024-04-21T19:57:59.820" v="162" actId="478"/>
        <pc:sldMkLst>
          <pc:docMk/>
          <pc:sldMk cId="1423076118" sldId="440"/>
        </pc:sldMkLst>
        <pc:spChg chg="del">
          <ac:chgData name="Jones Egydio" userId="00575a3e5205fb66" providerId="LiveId" clId="{0A8D6569-0185-4E07-A6C1-BF17507D1291}" dt="2024-04-21T19:57:49.207" v="159" actId="478"/>
          <ac:spMkLst>
            <pc:docMk/>
            <pc:sldMk cId="1423076118" sldId="440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7:54.596" v="161" actId="14100"/>
          <ac:spMkLst>
            <pc:docMk/>
            <pc:sldMk cId="1423076118" sldId="440"/>
            <ac:spMk id="7" creationId="{00000000-0000-0000-0000-000000000000}"/>
          </ac:spMkLst>
        </pc:spChg>
        <pc:grpChg chg="del">
          <ac:chgData name="Jones Egydio" userId="00575a3e5205fb66" providerId="LiveId" clId="{0A8D6569-0185-4E07-A6C1-BF17507D1291}" dt="2024-04-21T19:57:59.820" v="162" actId="478"/>
          <ac:grpSpMkLst>
            <pc:docMk/>
            <pc:sldMk cId="1423076118" sldId="440"/>
            <ac:grpSpMk id="14" creationId="{00000000-0000-0000-0000-000000000000}"/>
          </ac:grpSpMkLst>
        </pc:grpChg>
        <pc:picChg chg="add mod">
          <ac:chgData name="Jones Egydio" userId="00575a3e5205fb66" providerId="LiveId" clId="{0A8D6569-0185-4E07-A6C1-BF17507D1291}" dt="2024-04-21T19:56:33.388" v="146"/>
          <ac:picMkLst>
            <pc:docMk/>
            <pc:sldMk cId="1423076118" sldId="440"/>
            <ac:picMk id="2" creationId="{015A25AD-3B65-C146-21CF-EB3DE997DBAA}"/>
          </ac:picMkLst>
        </pc:picChg>
        <pc:picChg chg="del">
          <ac:chgData name="Jones Egydio" userId="00575a3e5205fb66" providerId="LiveId" clId="{0A8D6569-0185-4E07-A6C1-BF17507D1291}" dt="2024-04-21T19:56:23.965" v="141" actId="478"/>
          <ac:picMkLst>
            <pc:docMk/>
            <pc:sldMk cId="1423076118" sldId="440"/>
            <ac:picMk id="5" creationId="{00000000-0000-0000-0000-000000000000}"/>
          </ac:picMkLst>
        </pc:picChg>
      </pc:sldChg>
      <pc:sldChg chg="addSp delSp modSp add mod">
        <pc:chgData name="Jones Egydio" userId="00575a3e5205fb66" providerId="LiveId" clId="{0A8D6569-0185-4E07-A6C1-BF17507D1291}" dt="2024-04-21T19:56:43.662" v="150" actId="14100"/>
        <pc:sldMkLst>
          <pc:docMk/>
          <pc:sldMk cId="1848802655" sldId="441"/>
        </pc:sldMkLst>
        <pc:spChg chg="del">
          <ac:chgData name="Jones Egydio" userId="00575a3e5205fb66" providerId="LiveId" clId="{0A8D6569-0185-4E07-A6C1-BF17507D1291}" dt="2024-04-21T19:56:36.976" v="148" actId="478"/>
          <ac:spMkLst>
            <pc:docMk/>
            <pc:sldMk cId="1848802655" sldId="441"/>
            <ac:spMk id="6" creationId="{00000000-0000-0000-0000-000000000000}"/>
          </ac:spMkLst>
        </pc:spChg>
        <pc:spChg chg="mod">
          <ac:chgData name="Jones Egydio" userId="00575a3e5205fb66" providerId="LiveId" clId="{0A8D6569-0185-4E07-A6C1-BF17507D1291}" dt="2024-04-21T19:56:43.662" v="150" actId="14100"/>
          <ac:spMkLst>
            <pc:docMk/>
            <pc:sldMk cId="1848802655" sldId="441"/>
            <ac:spMk id="7" creationId="{00000000-0000-0000-0000-000000000000}"/>
          </ac:spMkLst>
        </pc:spChg>
        <pc:picChg chg="add mod">
          <ac:chgData name="Jones Egydio" userId="00575a3e5205fb66" providerId="LiveId" clId="{0A8D6569-0185-4E07-A6C1-BF17507D1291}" dt="2024-04-21T19:56:34.170" v="147"/>
          <ac:picMkLst>
            <pc:docMk/>
            <pc:sldMk cId="1848802655" sldId="441"/>
            <ac:picMk id="3" creationId="{7CEB2D4D-EB64-0AD9-B80F-B630B3EC5B87}"/>
          </ac:picMkLst>
        </pc:picChg>
        <pc:picChg chg="del">
          <ac:chgData name="Jones Egydio" userId="00575a3e5205fb66" providerId="LiveId" clId="{0A8D6569-0185-4E07-A6C1-BF17507D1291}" dt="2024-04-21T19:56:22.064" v="140" actId="478"/>
          <ac:picMkLst>
            <pc:docMk/>
            <pc:sldMk cId="1848802655" sldId="441"/>
            <ac:picMk id="5" creationId="{00000000-0000-0000-0000-000000000000}"/>
          </ac:picMkLst>
        </pc:picChg>
      </pc:sldChg>
    </pc:docChg>
  </pc:docChgLst>
  <pc:docChgLst>
    <pc:chgData name="Jones Egydio" userId="00575a3e5205fb66" providerId="LiveId" clId="{67484F21-FCE1-46B1-B6E9-B3C91325CF2E}"/>
    <pc:docChg chg="undo custSel addSld delSld modSld">
      <pc:chgData name="Jones Egydio" userId="00575a3e5205fb66" providerId="LiveId" clId="{67484F21-FCE1-46B1-B6E9-B3C91325CF2E}" dt="2024-04-07T11:43:13.419" v="163"/>
      <pc:docMkLst>
        <pc:docMk/>
      </pc:docMkLst>
      <pc:sldChg chg="modSp mod">
        <pc:chgData name="Jones Egydio" userId="00575a3e5205fb66" providerId="LiveId" clId="{67484F21-FCE1-46B1-B6E9-B3C91325CF2E}" dt="2024-04-07T11:32:42.438" v="60" actId="20577"/>
        <pc:sldMkLst>
          <pc:docMk/>
          <pc:sldMk cId="2823354560" sldId="256"/>
        </pc:sldMkLst>
        <pc:spChg chg="mod">
          <ac:chgData name="Jones Egydio" userId="00575a3e5205fb66" providerId="LiveId" clId="{67484F21-FCE1-46B1-B6E9-B3C91325CF2E}" dt="2024-04-07T11:30:11.191" v="56" actId="20577"/>
          <ac:spMkLst>
            <pc:docMk/>
            <pc:sldMk cId="2823354560" sldId="256"/>
            <ac:spMk id="2" creationId="{AD8B3B83-7D3C-4231-8D90-9C379CF8A5F9}"/>
          </ac:spMkLst>
        </pc:spChg>
        <pc:spChg chg="mod">
          <ac:chgData name="Jones Egydio" userId="00575a3e5205fb66" providerId="LiveId" clId="{67484F21-FCE1-46B1-B6E9-B3C91325CF2E}" dt="2024-04-07T11:32:42.438" v="60" actId="20577"/>
          <ac:spMkLst>
            <pc:docMk/>
            <pc:sldMk cId="2823354560" sldId="256"/>
            <ac:spMk id="6" creationId="{D210C1C3-481C-4D13-8E2C-BAB249BBB692}"/>
          </ac:spMkLst>
        </pc:spChg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36385562" sldId="281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37570127" sldId="282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80111256" sldId="283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853903952" sldId="284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285836599" sldId="285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87668840" sldId="292"/>
        </pc:sldMkLst>
      </pc:sldChg>
      <pc:sldChg chg="addSp delSp modSp add mod delAnim">
        <pc:chgData name="Jones Egydio" userId="00575a3e5205fb66" providerId="LiveId" clId="{67484F21-FCE1-46B1-B6E9-B3C91325CF2E}" dt="2024-04-07T11:34:59.699" v="89" actId="478"/>
        <pc:sldMkLst>
          <pc:docMk/>
          <pc:sldMk cId="2697147745" sldId="293"/>
        </pc:sldMkLst>
        <pc:spChg chg="del">
          <ac:chgData name="Jones Egydio" userId="00575a3e5205fb66" providerId="LiveId" clId="{67484F21-FCE1-46B1-B6E9-B3C91325CF2E}" dt="2024-04-07T11:34:29.409" v="86" actId="478"/>
          <ac:spMkLst>
            <pc:docMk/>
            <pc:sldMk cId="2697147745" sldId="293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4:33.753" v="88" actId="14100"/>
          <ac:spMkLst>
            <pc:docMk/>
            <pc:sldMk cId="2697147745" sldId="293"/>
            <ac:spMk id="7" creationId="{00000000-0000-0000-0000-000000000000}"/>
          </ac:spMkLst>
        </pc:spChg>
        <pc:grpChg chg="del">
          <ac:chgData name="Jones Egydio" userId="00575a3e5205fb66" providerId="LiveId" clId="{67484F21-FCE1-46B1-B6E9-B3C91325CF2E}" dt="2024-04-07T11:34:59.699" v="89" actId="478"/>
          <ac:grpSpMkLst>
            <pc:docMk/>
            <pc:sldMk cId="2697147745" sldId="293"/>
            <ac:grpSpMk id="12" creationId="{1DDFB991-F8DD-455D-BFD0-9EB43671400B}"/>
          </ac:grpSpMkLst>
        </pc:grpChg>
        <pc:picChg chg="add mod">
          <ac:chgData name="Jones Egydio" userId="00575a3e5205fb66" providerId="LiveId" clId="{67484F21-FCE1-46B1-B6E9-B3C91325CF2E}" dt="2024-04-07T11:34:27.504" v="85"/>
          <ac:picMkLst>
            <pc:docMk/>
            <pc:sldMk cId="2697147745" sldId="293"/>
            <ac:picMk id="4" creationId="{7814008B-83C1-6E64-81AC-7426DC5794E1}"/>
          </ac:picMkLst>
        </pc:picChg>
        <pc:picChg chg="del">
          <ac:chgData name="Jones Egydio" userId="00575a3e5205fb66" providerId="LiveId" clId="{67484F21-FCE1-46B1-B6E9-B3C91325CF2E}" dt="2024-04-07T11:34:25.906" v="84" actId="478"/>
          <ac:picMkLst>
            <pc:docMk/>
            <pc:sldMk cId="2697147745" sldId="293"/>
            <ac:picMk id="5" creationId="{00000000-0000-0000-0000-000000000000}"/>
          </ac:picMkLst>
        </pc:picChg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62359974" sldId="294"/>
        </pc:sldMkLst>
      </pc:sldChg>
      <pc:sldChg chg="addSp delSp modSp add mod delAnim">
        <pc:chgData name="Jones Egydio" userId="00575a3e5205fb66" providerId="LiveId" clId="{67484F21-FCE1-46B1-B6E9-B3C91325CF2E}" dt="2024-04-07T11:35:33.375" v="98" actId="478"/>
        <pc:sldMkLst>
          <pc:docMk/>
          <pc:sldMk cId="541000889" sldId="301"/>
        </pc:sldMkLst>
        <pc:spChg chg="del mod">
          <ac:chgData name="Jones Egydio" userId="00575a3e5205fb66" providerId="LiveId" clId="{67484F21-FCE1-46B1-B6E9-B3C91325CF2E}" dt="2024-04-07T11:35:08.818" v="91" actId="478"/>
          <ac:spMkLst>
            <pc:docMk/>
            <pc:sldMk cId="541000889" sldId="301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5:16.034" v="95" actId="14100"/>
          <ac:spMkLst>
            <pc:docMk/>
            <pc:sldMk cId="541000889" sldId="301"/>
            <ac:spMk id="7" creationId="{00000000-0000-0000-0000-000000000000}"/>
          </ac:spMkLst>
        </pc:spChg>
        <pc:spChg chg="del">
          <ac:chgData name="Jones Egydio" userId="00575a3e5205fb66" providerId="LiveId" clId="{67484F21-FCE1-46B1-B6E9-B3C91325CF2E}" dt="2024-04-07T11:35:33.375" v="98" actId="478"/>
          <ac:spMkLst>
            <pc:docMk/>
            <pc:sldMk cId="541000889" sldId="301"/>
            <ac:spMk id="12" creationId="{00000000-0000-0000-0000-000000000000}"/>
          </ac:spMkLst>
        </pc:spChg>
        <pc:graphicFrameChg chg="mod">
          <ac:chgData name="Jones Egydio" userId="00575a3e5205fb66" providerId="LiveId" clId="{67484F21-FCE1-46B1-B6E9-B3C91325CF2E}" dt="2024-04-07T11:35:30.531" v="97" actId="12788"/>
          <ac:graphicFrameMkLst>
            <pc:docMk/>
            <pc:sldMk cId="541000889" sldId="301"/>
            <ac:graphicFrameMk id="2" creationId="{00000000-0000-0000-0000-000000000000}"/>
          </ac:graphicFrameMkLst>
        </pc:graphicFrameChg>
        <pc:picChg chg="add mod">
          <ac:chgData name="Jones Egydio" userId="00575a3e5205fb66" providerId="LiveId" clId="{67484F21-FCE1-46B1-B6E9-B3C91325CF2E}" dt="2024-04-07T11:35:10.893" v="93"/>
          <ac:picMkLst>
            <pc:docMk/>
            <pc:sldMk cId="541000889" sldId="301"/>
            <ac:picMk id="3" creationId="{B9DBD1DE-A1B4-765E-7A98-81B250C22892}"/>
          </ac:picMkLst>
        </pc:picChg>
        <pc:picChg chg="del">
          <ac:chgData name="Jones Egydio" userId="00575a3e5205fb66" providerId="LiveId" clId="{67484F21-FCE1-46B1-B6E9-B3C91325CF2E}" dt="2024-04-07T11:35:10.015" v="92" actId="478"/>
          <ac:picMkLst>
            <pc:docMk/>
            <pc:sldMk cId="541000889" sldId="301"/>
            <ac:picMk id="5" creationId="{00000000-0000-0000-0000-000000000000}"/>
          </ac:picMkLst>
        </pc:picChg>
        <pc:picChg chg="del">
          <ac:chgData name="Jones Egydio" userId="00575a3e5205fb66" providerId="LiveId" clId="{67484F21-FCE1-46B1-B6E9-B3C91325CF2E}" dt="2024-04-07T11:35:21.928" v="96" actId="478"/>
          <ac:picMkLst>
            <pc:docMk/>
            <pc:sldMk cId="541000889" sldId="301"/>
            <ac:picMk id="22" creationId="{00000000-0000-0000-0000-000000000000}"/>
          </ac:picMkLst>
        </pc:picChg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3760347961" sldId="302"/>
        </pc:sldMkLst>
      </pc:sldChg>
      <pc:sldChg chg="addSp delSp modSp add mod modAnim">
        <pc:chgData name="Jones Egydio" userId="00575a3e5205fb66" providerId="LiveId" clId="{67484F21-FCE1-46B1-B6E9-B3C91325CF2E}" dt="2024-04-07T11:43:09.040" v="161"/>
        <pc:sldMkLst>
          <pc:docMk/>
          <pc:sldMk cId="1864306383" sldId="306"/>
        </pc:sldMkLst>
        <pc:graphicFrameChg chg="mod">
          <ac:chgData name="Jones Egydio" userId="00575a3e5205fb66" providerId="LiveId" clId="{67484F21-FCE1-46B1-B6E9-B3C91325CF2E}" dt="2024-04-07T11:40:55.765" v="157" actId="6549"/>
          <ac:graphicFrameMkLst>
            <pc:docMk/>
            <pc:sldMk cId="1864306383" sldId="306"/>
            <ac:graphicFrameMk id="3" creationId="{00000000-0000-0000-0000-000000000000}"/>
          </ac:graphicFrameMkLst>
        </pc:graphicFrameChg>
        <pc:picChg chg="del">
          <ac:chgData name="Jones Egydio" userId="00575a3e5205fb66" providerId="LiveId" clId="{67484F21-FCE1-46B1-B6E9-B3C91325CF2E}" dt="2024-04-07T11:42:58.480" v="160" actId="478"/>
          <ac:picMkLst>
            <pc:docMk/>
            <pc:sldMk cId="1864306383" sldId="306"/>
            <ac:picMk id="5" creationId="{00000000-0000-0000-0000-000000000000}"/>
          </ac:picMkLst>
        </pc:picChg>
        <pc:picChg chg="add mod">
          <ac:chgData name="Jones Egydio" userId="00575a3e5205fb66" providerId="LiveId" clId="{67484F21-FCE1-46B1-B6E9-B3C91325CF2E}" dt="2024-04-07T11:43:09.040" v="161"/>
          <ac:picMkLst>
            <pc:docMk/>
            <pc:sldMk cId="1864306383" sldId="306"/>
            <ac:picMk id="8" creationId="{574F6560-9BBF-29DE-EFA1-03009336F80C}"/>
          </ac:picMkLst>
        </pc:picChg>
        <pc:picChg chg="del">
          <ac:chgData name="Jones Egydio" userId="00575a3e5205fb66" providerId="LiveId" clId="{67484F21-FCE1-46B1-B6E9-B3C91325CF2E}" dt="2024-04-07T11:40:24.584" v="156" actId="478"/>
          <ac:picMkLst>
            <pc:docMk/>
            <pc:sldMk cId="1864306383" sldId="306"/>
            <ac:picMk id="15" creationId="{00000000-0000-0000-0000-000000000000}"/>
          </ac:picMkLst>
        </pc:picChg>
      </pc:sldChg>
      <pc:sldChg chg="addSp delSp modSp add mod">
        <pc:chgData name="Jones Egydio" userId="00575a3e5205fb66" providerId="LiveId" clId="{67484F21-FCE1-46B1-B6E9-B3C91325CF2E}" dt="2024-04-07T11:43:13.419" v="163"/>
        <pc:sldMkLst>
          <pc:docMk/>
          <pc:sldMk cId="3027818123" sldId="307"/>
        </pc:sldMkLst>
        <pc:spChg chg="mod">
          <ac:chgData name="Jones Egydio" userId="00575a3e5205fb66" providerId="LiveId" clId="{67484F21-FCE1-46B1-B6E9-B3C91325CF2E}" dt="2024-04-07T11:41:13.945" v="159" actId="20577"/>
          <ac:spMkLst>
            <pc:docMk/>
            <pc:sldMk cId="3027818123" sldId="307"/>
            <ac:spMk id="8" creationId="{00000000-0000-0000-0000-000000000000}"/>
          </ac:spMkLst>
        </pc:spChg>
        <pc:picChg chg="add mod">
          <ac:chgData name="Jones Egydio" userId="00575a3e5205fb66" providerId="LiveId" clId="{67484F21-FCE1-46B1-B6E9-B3C91325CF2E}" dt="2024-04-07T11:43:13.419" v="163"/>
          <ac:picMkLst>
            <pc:docMk/>
            <pc:sldMk cId="3027818123" sldId="307"/>
            <ac:picMk id="2" creationId="{9A06DF94-6258-CB46-DA75-9A1C5DAB5938}"/>
          </ac:picMkLst>
        </pc:picChg>
        <pc:picChg chg="del">
          <ac:chgData name="Jones Egydio" userId="00575a3e5205fb66" providerId="LiveId" clId="{67484F21-FCE1-46B1-B6E9-B3C91325CF2E}" dt="2024-04-07T11:43:12.112" v="162" actId="478"/>
          <ac:picMkLst>
            <pc:docMk/>
            <pc:sldMk cId="3027818123" sldId="307"/>
            <ac:picMk id="5" creationId="{00000000-0000-0000-0000-000000000000}"/>
          </ac:picMkLst>
        </pc:picChg>
      </pc:sldChg>
      <pc:sldChg chg="add del">
        <pc:chgData name="Jones Egydio" userId="00575a3e5205fb66" providerId="LiveId" clId="{67484F21-FCE1-46B1-B6E9-B3C91325CF2E}" dt="2024-04-07T11:40:20.435" v="155" actId="47"/>
        <pc:sldMkLst>
          <pc:docMk/>
          <pc:sldMk cId="3015305917" sldId="308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729108499" sldId="345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807618078" sldId="346"/>
        </pc:sldMkLst>
      </pc:sldChg>
      <pc:sldChg chg="addSp delSp modSp add mod">
        <pc:chgData name="Jones Egydio" userId="00575a3e5205fb66" providerId="LiveId" clId="{67484F21-FCE1-46B1-B6E9-B3C91325CF2E}" dt="2024-04-07T11:37:22.736" v="131" actId="20577"/>
        <pc:sldMkLst>
          <pc:docMk/>
          <pc:sldMk cId="859669875" sldId="347"/>
        </pc:sldMkLst>
        <pc:spChg chg="del">
          <ac:chgData name="Jones Egydio" userId="00575a3e5205fb66" providerId="LiveId" clId="{67484F21-FCE1-46B1-B6E9-B3C91325CF2E}" dt="2024-04-07T11:37:11.539" v="115" actId="478"/>
          <ac:spMkLst>
            <pc:docMk/>
            <pc:sldMk cId="859669875" sldId="347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7:22.736" v="131" actId="20577"/>
          <ac:spMkLst>
            <pc:docMk/>
            <pc:sldMk cId="859669875" sldId="347"/>
            <ac:spMk id="7" creationId="{00000000-0000-0000-0000-000000000000}"/>
          </ac:spMkLst>
        </pc:spChg>
        <pc:picChg chg="del">
          <ac:chgData name="Jones Egydio" userId="00575a3e5205fb66" providerId="LiveId" clId="{67484F21-FCE1-46B1-B6E9-B3C91325CF2E}" dt="2024-04-07T11:37:08.887" v="113" actId="478"/>
          <ac:picMkLst>
            <pc:docMk/>
            <pc:sldMk cId="859669875" sldId="347"/>
            <ac:picMk id="5" creationId="{00000000-0000-0000-0000-000000000000}"/>
          </ac:picMkLst>
        </pc:picChg>
        <pc:picChg chg="add mod">
          <ac:chgData name="Jones Egydio" userId="00575a3e5205fb66" providerId="LiveId" clId="{67484F21-FCE1-46B1-B6E9-B3C91325CF2E}" dt="2024-04-07T11:37:10.064" v="114"/>
          <ac:picMkLst>
            <pc:docMk/>
            <pc:sldMk cId="859669875" sldId="347"/>
            <ac:picMk id="14" creationId="{9B0592BC-C341-9711-F689-CA6DB10F41FF}"/>
          </ac:picMkLst>
        </pc:picChg>
      </pc:sldChg>
      <pc:sldChg chg="add del">
        <pc:chgData name="Jones Egydio" userId="00575a3e5205fb66" providerId="LiveId" clId="{67484F21-FCE1-46B1-B6E9-B3C91325CF2E}" dt="2024-04-07T11:40:16.624" v="153" actId="47"/>
        <pc:sldMkLst>
          <pc:docMk/>
          <pc:sldMk cId="1249583363" sldId="349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97358838" sldId="350"/>
        </pc:sldMkLst>
      </pc:sldChg>
      <pc:sldChg chg="modSp">
        <pc:chgData name="Jones Egydio" userId="00575a3e5205fb66" providerId="LiveId" clId="{67484F21-FCE1-46B1-B6E9-B3C91325CF2E}" dt="2024-04-07T11:33:06.245" v="82" actId="20577"/>
        <pc:sldMkLst>
          <pc:docMk/>
          <pc:sldMk cId="2401999045" sldId="398"/>
        </pc:sldMkLst>
        <pc:spChg chg="mod">
          <ac:chgData name="Jones Egydio" userId="00575a3e5205fb66" providerId="LiveId" clId="{67484F21-FCE1-46B1-B6E9-B3C91325CF2E}" dt="2024-04-07T11:33:06.245" v="82" actId="20577"/>
          <ac:spMkLst>
            <pc:docMk/>
            <pc:sldMk cId="2401999045" sldId="398"/>
            <ac:spMk id="12" creationId="{DDA43C48-0C4E-4D70-B6F7-1B2A8CD1A7BB}"/>
          </ac:spMkLst>
        </pc:spChg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4096392695" sldId="422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710562070" sldId="423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850779812" sldId="424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1222380616" sldId="425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228012813" sldId="426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433246788" sldId="427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3235010771" sldId="428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1429709774" sldId="432"/>
        </pc:sldMkLst>
      </pc:sldChg>
      <pc:sldChg chg="del">
        <pc:chgData name="Jones Egydio" userId="00575a3e5205fb66" providerId="LiveId" clId="{67484F21-FCE1-46B1-B6E9-B3C91325CF2E}" dt="2024-04-07T11:39:05.385" v="139" actId="47"/>
        <pc:sldMkLst>
          <pc:docMk/>
          <pc:sldMk cId="565350708" sldId="433"/>
        </pc:sldMkLst>
      </pc:sldChg>
      <pc:sldChg chg="addSp delSp modSp add mod">
        <pc:chgData name="Jones Egydio" userId="00575a3e5205fb66" providerId="LiveId" clId="{67484F21-FCE1-46B1-B6E9-B3C91325CF2E}" dt="2024-04-07T11:35:57.406" v="103" actId="14100"/>
        <pc:sldMkLst>
          <pc:docMk/>
          <pc:sldMk cId="2269809863" sldId="434"/>
        </pc:sldMkLst>
        <pc:spChg chg="del">
          <ac:chgData name="Jones Egydio" userId="00575a3e5205fb66" providerId="LiveId" clId="{67484F21-FCE1-46B1-B6E9-B3C91325CF2E}" dt="2024-04-07T11:35:49.849" v="100" actId="478"/>
          <ac:spMkLst>
            <pc:docMk/>
            <pc:sldMk cId="2269809863" sldId="434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5:57.406" v="103" actId="14100"/>
          <ac:spMkLst>
            <pc:docMk/>
            <pc:sldMk cId="2269809863" sldId="434"/>
            <ac:spMk id="7" creationId="{00000000-0000-0000-0000-000000000000}"/>
          </ac:spMkLst>
        </pc:spChg>
        <pc:picChg chg="del">
          <ac:chgData name="Jones Egydio" userId="00575a3e5205fb66" providerId="LiveId" clId="{67484F21-FCE1-46B1-B6E9-B3C91325CF2E}" dt="2024-04-07T11:35:40.967" v="99" actId="478"/>
          <ac:picMkLst>
            <pc:docMk/>
            <pc:sldMk cId="2269809863" sldId="434"/>
            <ac:picMk id="5" creationId="{00000000-0000-0000-0000-000000000000}"/>
          </ac:picMkLst>
        </pc:picChg>
        <pc:picChg chg="add mod">
          <ac:chgData name="Jones Egydio" userId="00575a3e5205fb66" providerId="LiveId" clId="{67484F21-FCE1-46B1-B6E9-B3C91325CF2E}" dt="2024-04-07T11:35:51.743" v="101"/>
          <ac:picMkLst>
            <pc:docMk/>
            <pc:sldMk cId="2269809863" sldId="434"/>
            <ac:picMk id="14" creationId="{E0554294-0DA2-7CDD-11E6-6B9B3CD71CD8}"/>
          </ac:picMkLst>
        </pc:picChg>
      </pc:sldChg>
      <pc:sldChg chg="addSp delSp modSp add mod delAnim">
        <pc:chgData name="Jones Egydio" userId="00575a3e5205fb66" providerId="LiveId" clId="{67484F21-FCE1-46B1-B6E9-B3C91325CF2E}" dt="2024-04-07T11:36:56.562" v="112" actId="14100"/>
        <pc:sldMkLst>
          <pc:docMk/>
          <pc:sldMk cId="3348391714" sldId="435"/>
        </pc:sldMkLst>
        <pc:spChg chg="mod">
          <ac:chgData name="Jones Egydio" userId="00575a3e5205fb66" providerId="LiveId" clId="{67484F21-FCE1-46B1-B6E9-B3C91325CF2E}" dt="2024-04-07T11:36:40.009" v="107" actId="478"/>
          <ac:spMkLst>
            <pc:docMk/>
            <pc:sldMk cId="3348391714" sldId="435"/>
            <ac:spMk id="2" creationId="{00000000-0000-0000-0000-000000000000}"/>
          </ac:spMkLst>
        </pc:spChg>
        <pc:spChg chg="mod topLvl">
          <ac:chgData name="Jones Egydio" userId="00575a3e5205fb66" providerId="LiveId" clId="{67484F21-FCE1-46B1-B6E9-B3C91325CF2E}" dt="2024-04-07T11:36:34.164" v="106" actId="207"/>
          <ac:spMkLst>
            <pc:docMk/>
            <pc:sldMk cId="3348391714" sldId="435"/>
            <ac:spMk id="4" creationId="{00000000-0000-0000-0000-000000000000}"/>
          </ac:spMkLst>
        </pc:spChg>
        <pc:spChg chg="del">
          <ac:chgData name="Jones Egydio" userId="00575a3e5205fb66" providerId="LiveId" clId="{67484F21-FCE1-46B1-B6E9-B3C91325CF2E}" dt="2024-04-07T11:36:51.090" v="110" actId="478"/>
          <ac:spMkLst>
            <pc:docMk/>
            <pc:sldMk cId="3348391714" sldId="435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6:56.562" v="112" actId="14100"/>
          <ac:spMkLst>
            <pc:docMk/>
            <pc:sldMk cId="3348391714" sldId="435"/>
            <ac:spMk id="7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6:40.009" v="107" actId="478"/>
          <ac:spMkLst>
            <pc:docMk/>
            <pc:sldMk cId="3348391714" sldId="435"/>
            <ac:spMk id="8" creationId="{00000000-0000-0000-0000-000000000000}"/>
          </ac:spMkLst>
        </pc:spChg>
        <pc:grpChg chg="mod">
          <ac:chgData name="Jones Egydio" userId="00575a3e5205fb66" providerId="LiveId" clId="{67484F21-FCE1-46B1-B6E9-B3C91325CF2E}" dt="2024-04-07T11:36:40.009" v="107" actId="478"/>
          <ac:grpSpMkLst>
            <pc:docMk/>
            <pc:sldMk cId="3348391714" sldId="435"/>
            <ac:grpSpMk id="3" creationId="{00000000-0000-0000-0000-000000000000}"/>
          </ac:grpSpMkLst>
        </pc:grpChg>
        <pc:grpChg chg="del mod">
          <ac:chgData name="Jones Egydio" userId="00575a3e5205fb66" providerId="LiveId" clId="{67484F21-FCE1-46B1-B6E9-B3C91325CF2E}" dt="2024-04-07T11:36:40.009" v="107" actId="478"/>
          <ac:grpSpMkLst>
            <pc:docMk/>
            <pc:sldMk cId="3348391714" sldId="435"/>
            <ac:grpSpMk id="9" creationId="{00000000-0000-0000-0000-000000000000}"/>
          </ac:grpSpMkLst>
        </pc:grpChg>
        <pc:grpChg chg="del">
          <ac:chgData name="Jones Egydio" userId="00575a3e5205fb66" providerId="LiveId" clId="{67484F21-FCE1-46B1-B6E9-B3C91325CF2E}" dt="2024-04-07T11:36:06.371" v="104" actId="478"/>
          <ac:grpSpMkLst>
            <pc:docMk/>
            <pc:sldMk cId="3348391714" sldId="435"/>
            <ac:grpSpMk id="17" creationId="{00000000-0000-0000-0000-000000000000}"/>
          </ac:grpSpMkLst>
        </pc:grpChg>
        <pc:picChg chg="del">
          <ac:chgData name="Jones Egydio" userId="00575a3e5205fb66" providerId="LiveId" clId="{67484F21-FCE1-46B1-B6E9-B3C91325CF2E}" dt="2024-04-07T11:36:47.502" v="108" actId="478"/>
          <ac:picMkLst>
            <pc:docMk/>
            <pc:sldMk cId="3348391714" sldId="435"/>
            <ac:picMk id="5" creationId="{00000000-0000-0000-0000-000000000000}"/>
          </ac:picMkLst>
        </pc:picChg>
        <pc:picChg chg="add mod">
          <ac:chgData name="Jones Egydio" userId="00575a3e5205fb66" providerId="LiveId" clId="{67484F21-FCE1-46B1-B6E9-B3C91325CF2E}" dt="2024-04-07T11:36:49.107" v="109"/>
          <ac:picMkLst>
            <pc:docMk/>
            <pc:sldMk cId="3348391714" sldId="435"/>
            <ac:picMk id="10" creationId="{53133356-D9A7-3E21-4D2A-E99BA56EA238}"/>
          </ac:picMkLst>
        </pc:picChg>
        <pc:picChg chg="del topLvl">
          <ac:chgData name="Jones Egydio" userId="00575a3e5205fb66" providerId="LiveId" clId="{67484F21-FCE1-46B1-B6E9-B3C91325CF2E}" dt="2024-04-07T11:36:06.371" v="104" actId="478"/>
          <ac:picMkLst>
            <pc:docMk/>
            <pc:sldMk cId="3348391714" sldId="435"/>
            <ac:picMk id="16" creationId="{00000000-0000-0000-0000-000000000000}"/>
          </ac:picMkLst>
        </pc:picChg>
        <pc:picChg chg="del">
          <ac:chgData name="Jones Egydio" userId="00575a3e5205fb66" providerId="LiveId" clId="{67484F21-FCE1-46B1-B6E9-B3C91325CF2E}" dt="2024-04-07T11:36:40.009" v="107" actId="478"/>
          <ac:picMkLst>
            <pc:docMk/>
            <pc:sldMk cId="3348391714" sldId="435"/>
            <ac:picMk id="1026" creationId="{00000000-0000-0000-0000-000000000000}"/>
          </ac:picMkLst>
        </pc:picChg>
      </pc:sldChg>
      <pc:sldChg chg="addSp delSp modSp add mod modAnim">
        <pc:chgData name="Jones Egydio" userId="00575a3e5205fb66" providerId="LiveId" clId="{67484F21-FCE1-46B1-B6E9-B3C91325CF2E}" dt="2024-04-07T11:37:43.615" v="137" actId="478"/>
        <pc:sldMkLst>
          <pc:docMk/>
          <pc:sldMk cId="3390745680" sldId="436"/>
        </pc:sldMkLst>
        <pc:spChg chg="del">
          <ac:chgData name="Jones Egydio" userId="00575a3e5205fb66" providerId="LiveId" clId="{67484F21-FCE1-46B1-B6E9-B3C91325CF2E}" dt="2024-04-07T11:37:37.313" v="134" actId="478"/>
          <ac:spMkLst>
            <pc:docMk/>
            <pc:sldMk cId="3390745680" sldId="436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7:41.625" v="136" actId="14100"/>
          <ac:spMkLst>
            <pc:docMk/>
            <pc:sldMk cId="3390745680" sldId="436"/>
            <ac:spMk id="7" creationId="{00000000-0000-0000-0000-000000000000}"/>
          </ac:spMkLst>
        </pc:spChg>
        <pc:grpChg chg="del">
          <ac:chgData name="Jones Egydio" userId="00575a3e5205fb66" providerId="LiveId" clId="{67484F21-FCE1-46B1-B6E9-B3C91325CF2E}" dt="2024-04-07T11:37:43.615" v="137" actId="478"/>
          <ac:grpSpMkLst>
            <pc:docMk/>
            <pc:sldMk cId="3390745680" sldId="436"/>
            <ac:grpSpMk id="20" creationId="{00000000-0000-0000-0000-000000000000}"/>
          </ac:grpSpMkLst>
        </pc:grpChg>
        <pc:picChg chg="add mod">
          <ac:chgData name="Jones Egydio" userId="00575a3e5205fb66" providerId="LiveId" clId="{67484F21-FCE1-46B1-B6E9-B3C91325CF2E}" dt="2024-04-07T11:37:34.795" v="133"/>
          <ac:picMkLst>
            <pc:docMk/>
            <pc:sldMk cId="3390745680" sldId="436"/>
            <ac:picMk id="4" creationId="{7CB44C4F-3AD8-0DE6-C034-0EB71A61554B}"/>
          </ac:picMkLst>
        </pc:picChg>
        <pc:picChg chg="del">
          <ac:chgData name="Jones Egydio" userId="00575a3e5205fb66" providerId="LiveId" clId="{67484F21-FCE1-46B1-B6E9-B3C91325CF2E}" dt="2024-04-07T11:37:32.887" v="132" actId="478"/>
          <ac:picMkLst>
            <pc:docMk/>
            <pc:sldMk cId="3390745680" sldId="436"/>
            <ac:picMk id="5" creationId="{00000000-0000-0000-0000-000000000000}"/>
          </ac:picMkLst>
        </pc:picChg>
      </pc:sldChg>
      <pc:sldChg chg="addSp delSp modSp add del mod delAnim">
        <pc:chgData name="Jones Egydio" userId="00575a3e5205fb66" providerId="LiveId" clId="{67484F21-FCE1-46B1-B6E9-B3C91325CF2E}" dt="2024-04-07T11:39:54.678" v="152" actId="14100"/>
        <pc:sldMkLst>
          <pc:docMk/>
          <pc:sldMk cId="2341337860" sldId="437"/>
        </pc:sldMkLst>
        <pc:spChg chg="del">
          <ac:chgData name="Jones Egydio" userId="00575a3e5205fb66" providerId="LiveId" clId="{67484F21-FCE1-46B1-B6E9-B3C91325CF2E}" dt="2024-04-07T11:39:28.768" v="144" actId="478"/>
          <ac:spMkLst>
            <pc:docMk/>
            <pc:sldMk cId="2341337860" sldId="437"/>
            <ac:spMk id="6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9:35.656" v="146" actId="14100"/>
          <ac:spMkLst>
            <pc:docMk/>
            <pc:sldMk cId="2341337860" sldId="437"/>
            <ac:spMk id="7" creationId="{00000000-0000-0000-0000-000000000000}"/>
          </ac:spMkLst>
        </pc:spChg>
        <pc:spChg chg="mod">
          <ac:chgData name="Jones Egydio" userId="00575a3e5205fb66" providerId="LiveId" clId="{67484F21-FCE1-46B1-B6E9-B3C91325CF2E}" dt="2024-04-07T11:39:54.678" v="152" actId="14100"/>
          <ac:spMkLst>
            <pc:docMk/>
            <pc:sldMk cId="2341337860" sldId="437"/>
            <ac:spMk id="14" creationId="{00000000-0000-0000-0000-000000000000}"/>
          </ac:spMkLst>
        </pc:spChg>
        <pc:grpChg chg="mod">
          <ac:chgData name="Jones Egydio" userId="00575a3e5205fb66" providerId="LiveId" clId="{67484F21-FCE1-46B1-B6E9-B3C91325CF2E}" dt="2024-04-07T11:39:50.760" v="151" actId="1076"/>
          <ac:grpSpMkLst>
            <pc:docMk/>
            <pc:sldMk cId="2341337860" sldId="437"/>
            <ac:grpSpMk id="3" creationId="{00000000-0000-0000-0000-000000000000}"/>
          </ac:grpSpMkLst>
        </pc:grpChg>
        <pc:grpChg chg="del">
          <ac:chgData name="Jones Egydio" userId="00575a3e5205fb66" providerId="LiveId" clId="{67484F21-FCE1-46B1-B6E9-B3C91325CF2E}" dt="2024-04-07T11:39:36.697" v="147" actId="478"/>
          <ac:grpSpMkLst>
            <pc:docMk/>
            <pc:sldMk cId="2341337860" sldId="437"/>
            <ac:grpSpMk id="4" creationId="{A1D92E33-E514-4F2B-9700-55D58F0E4348}"/>
          </ac:grpSpMkLst>
        </pc:grpChg>
        <pc:picChg chg="del">
          <ac:chgData name="Jones Egydio" userId="00575a3e5205fb66" providerId="LiveId" clId="{67484F21-FCE1-46B1-B6E9-B3C91325CF2E}" dt="2024-04-07T11:39:15.280" v="140" actId="478"/>
          <ac:picMkLst>
            <pc:docMk/>
            <pc:sldMk cId="2341337860" sldId="437"/>
            <ac:picMk id="5" creationId="{00000000-0000-0000-0000-000000000000}"/>
          </ac:picMkLst>
        </pc:picChg>
        <pc:picChg chg="add mod">
          <ac:chgData name="Jones Egydio" userId="00575a3e5205fb66" providerId="LiveId" clId="{67484F21-FCE1-46B1-B6E9-B3C91325CF2E}" dt="2024-04-07T11:39:26.733" v="143"/>
          <ac:picMkLst>
            <pc:docMk/>
            <pc:sldMk cId="2341337860" sldId="437"/>
            <ac:picMk id="8" creationId="{391578DB-3944-25B4-7AB6-731EC69B62C8}"/>
          </ac:picMkLst>
        </pc:picChg>
        <pc:picChg chg="mod">
          <ac:chgData name="Jones Egydio" userId="00575a3e5205fb66" providerId="LiveId" clId="{67484F21-FCE1-46B1-B6E9-B3C91325CF2E}" dt="2024-04-07T11:39:50.760" v="151" actId="1076"/>
          <ac:picMkLst>
            <pc:docMk/>
            <pc:sldMk cId="2341337860" sldId="437"/>
            <ac:picMk id="6146" creationId="{00000000-0000-0000-0000-000000000000}"/>
          </ac:picMkLst>
        </pc:picChg>
      </pc:sldChg>
      <pc:sldChg chg="add del">
        <pc:chgData name="Jones Egydio" userId="00575a3e5205fb66" providerId="LiveId" clId="{67484F21-FCE1-46B1-B6E9-B3C91325CF2E}" dt="2024-04-07T11:40:18.852" v="154" actId="47"/>
        <pc:sldMkLst>
          <pc:docMk/>
          <pc:sldMk cId="1603583116" sldId="438"/>
        </pc:sldMkLst>
      </pc:sldChg>
      <pc:sldChg chg="add del">
        <pc:chgData name="Jones Egydio" userId="00575a3e5205fb66" providerId="LiveId" clId="{67484F21-FCE1-46B1-B6E9-B3C91325CF2E}" dt="2024-04-07T11:38:36.072" v="138" actId="47"/>
        <pc:sldMkLst>
          <pc:docMk/>
          <pc:sldMk cId="702327467" sldId="4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5D4470F-C30E-4679-B30B-A2E01842F2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C3FBC6B-BDCD-479D-A695-EB9F31EFEA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99B4E-3A8F-4E57-AF58-A7C181BF309F}" type="datetimeFigureOut">
              <a:rPr lang="pt-BR" smtClean="0"/>
              <a:t>28/04/2024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F38653-93BB-4872-BF58-FF8386B99A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886DB9D-DF3C-4E4A-A425-F8D195A288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82DDB-A604-4AD4-AB0C-74A563210187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16396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315F0-16E5-4858-A616-ABB67EB84479}" type="datetimeFigureOut">
              <a:rPr lang="pt-BR" smtClean="0"/>
              <a:t>28/04/2024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3577" y="4748164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62416E-62BD-44D8-9770-73FA6490F550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054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A32C9-1A40-445A-97F3-09A4719657E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6973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A32C9-1A40-445A-97F3-09A4719657E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3335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4A32C9-1A40-445A-97F3-09A4719657E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525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gradFill flip="none" rotWithShape="1">
          <a:gsLst>
            <a:gs pos="100000">
              <a:schemeClr val="accent1">
                <a:lumMod val="75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2B0A4E-9478-4F99-9441-12676BE27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0A79D7-F345-4E7B-9075-97FD2ED09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ED94D0-6600-442E-8019-8C686339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25F58-95D6-4E80-920F-9304F98CAA75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07E662-8015-4520-93F8-3F61B09C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 sz="1000" dirty="0"/>
              <a:t>Prof. Jones Egydio</a:t>
            </a:r>
          </a:p>
          <a:p>
            <a:r>
              <a:rPr lang="pt-BR" sz="800" dirty="0"/>
              <a:t>Jones.Egydio@maua.br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D148D8-F372-4CE2-9BC1-BDD392345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9264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9B10E6-1B88-47CA-8EB7-9DDFE0AF0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F309447-277F-4633-8DCC-89EE30684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D11BB8-818B-45BF-8DFB-6164B8CA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81AB-DBD2-4A41-BBC9-B96A451BDCB2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210319-75D4-4AFD-8D57-8D023E26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8FEEA-2E38-401B-8761-B8BCBA470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653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88418E-55F9-46B8-92DC-096CDBBB2D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940503D-91DB-4B7A-A51F-1E740875C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6CFF66-7B94-437F-85C9-C61FC617C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03A6D-0347-4B7E-A23A-A4BB69AF7116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BFEFCA-8758-4171-B32E-770E63E7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6494F6-F9F8-408D-9673-7E06F9E2C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8690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9155B-2423-4164-B68B-CD64CAEC5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7CABF6-B598-4127-9D21-F4F472454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9F6538-1E6E-47E3-8E95-CA02EA11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96B35-0859-4884-AA16-212EA731F977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7B6FF0-0AEA-4E3C-AD15-8B8EBF3D2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8DE822-64B4-4CE9-BC85-932F9EB28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189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782E1A-3F9D-4D2D-A4D4-4DAD4543A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D8667F-A861-456F-A1FC-FEDA5989D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ACEFC1-657E-4276-B8E8-2D0B8A97D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CCF24-506D-4586-8BEB-262A8538FA72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380ADA-F392-410D-B6CA-1367513B4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FB20CF-6438-4B16-9679-200B54E9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1998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142280-DC37-422A-9C05-97745D13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F23349-7666-49E9-B8AD-CAEA8876E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E00E82E-D8CF-4937-BA0B-9EADBD368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CD8604-BD54-4492-AC36-62B97B607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3B43B-8A94-4810-A66C-9610439C9AA2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A0BAA6-60D0-48B6-A98D-810A160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D11651D-C31F-4F50-8A6C-EAD814C8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364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0F30BF-9499-4318-B3CC-B6E9145C6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3BB1FD-6C68-43CD-ACCF-B60BFE329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F8F1E49-5C8E-46F9-8BE0-FEFE068D2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B73B0B-CD80-48C3-AF2B-8C7D40E4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F706B3D-E47D-4AF1-A593-02B966A728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891753A-A4BF-41C1-AA72-7C2E2D5F4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1BE33-127D-487B-B155-1BAC4343AB9A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522B8B5-4E34-400F-A097-24CCDFCF7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020421B-7F7D-4F67-825E-4AAAE0FA6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0789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D5AA40-A726-48AD-BF79-D6989B3CA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A098CB0-988A-4E91-8DFA-5636CBBC4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D8570-2685-4A89-8BB5-A38410E78AF7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97B1ABC-069F-4A03-8705-0AC67A1F1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66F3D7E-6610-426F-B980-2B729AD3C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3311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4B55866-E628-400D-A288-E1566E6A1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3E952-962A-4C6C-AE8C-C53E2072BFDC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B655CF7-AB0C-4778-A910-FE5FA7B1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95FE73E-E61B-4E63-BD5C-A234C6C26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873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7FD258-5C47-4ED6-BD7B-E1922BC71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305D36-350F-498D-AF99-83405CD70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ED8D98-D709-4EAC-88F9-3EE97AEC5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5B7795-AF2E-467A-82A2-952E3420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BE844-CEAD-4DEF-9CC9-C272659B8AD6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106C81-8406-43E1-B701-27FF5BA28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92576F-A2DC-46E7-ADBB-8F43247B2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057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16663-7E0D-4063-AD7A-D25D91CF5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6819AB3-98F7-4C18-A1AB-9CA3F77D50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B3086EC-3966-4D11-8CC5-3AF201F8B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0D82E7-7A6A-4BA1-930C-BA9D5CF4F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251AA-A518-4867-A45E-D2859FE9468A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06A718C-D6C5-461A-AB9F-DD8A915C6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F2958B1-6AE1-42E6-958B-739DE370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6448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99000">
              <a:schemeClr val="accent1">
                <a:lumMod val="45000"/>
                <a:lumOff val="55000"/>
              </a:schemeClr>
            </a:gs>
            <a:gs pos="92000">
              <a:schemeClr val="tx2">
                <a:lumMod val="20000"/>
                <a:lumOff val="8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B8D0260-35E9-4ED1-B654-514E13F1C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2BC094-3924-4D1A-BAFC-F9BA1A036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3F62B7-371B-4019-B41E-153F905A5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27CC-1921-4FC9-B4B3-F0144CB50A33}" type="datetime1">
              <a:rPr lang="pt-BR" smtClean="0"/>
              <a:t>28/04/2024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42FEB5-A229-4377-8A15-CE3626040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CCDF72-BEE5-42F5-9FE3-617C24AD9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A511F-7348-4518-82EA-491B2E6EFED4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56993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 descr="Conexões Digitais">
            <a:extLst>
              <a:ext uri="{FF2B5EF4-FFF2-40B4-BE49-F238E27FC236}">
                <a16:creationId xmlns:a16="http://schemas.microsoft.com/office/drawing/2014/main" id="{391ED85C-168A-4AEF-B9F1-2E8964C43F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449" t="9091" r="24372" b="-1"/>
          <a:stretch/>
        </p:blipFill>
        <p:spPr>
          <a:xfrm>
            <a:off x="3523485" y="10"/>
            <a:ext cx="8668512" cy="685799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8B3B83-7D3C-4231-8D90-9C379CF8A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8490529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pt-BR" sz="4000" b="1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FIAP</a:t>
            </a:r>
            <a:b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</a:br>
            <a:b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</a:br>
            <a:r>
              <a:rPr lang="pt-BR" sz="4000" dirty="0" err="1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Differentiated</a:t>
            </a:r>
            <a: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 </a:t>
            </a:r>
            <a:r>
              <a:rPr lang="pt-BR" sz="4000" dirty="0" err="1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Problem</a:t>
            </a:r>
            <a: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 </a:t>
            </a:r>
            <a:r>
              <a:rPr lang="pt-BR" sz="4000" dirty="0" err="1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Solving</a:t>
            </a:r>
            <a:b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</a:br>
            <a:br>
              <a:rPr lang="pt-BR" sz="4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</a:br>
            <a:r>
              <a:rPr lang="pt-BR" sz="10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 </a:t>
            </a:r>
            <a:br>
              <a:rPr lang="pt-BR" sz="37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</a:br>
            <a:r>
              <a:rPr lang="pt-BR" sz="3200" dirty="0">
                <a:latin typeface="Arial" panose="020B0604020202020204" pitchFamily="34" charset="0"/>
                <a:ea typeface="UD Digi Kyokasho N-B" panose="020B0400000000000000" pitchFamily="18" charset="-128"/>
                <a:cs typeface="Arial" panose="020B0604020202020204" pitchFamily="34" charset="0"/>
              </a:rPr>
              <a:t>Aula 9: Problemas de ajuste utilizando funções trigonométricas</a:t>
            </a:r>
            <a:endParaRPr lang="pt-BR" sz="3700" dirty="0">
              <a:latin typeface="Arial" panose="020B0604020202020204" pitchFamily="34" charset="0"/>
              <a:ea typeface="UD Digi Kyokasho N-B" panose="020B0400000000000000" pitchFamily="18" charset="-128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6B1491-92DD-4479-8E7F-AF7209733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862715"/>
          </a:xfrm>
        </p:spPr>
        <p:txBody>
          <a:bodyPr>
            <a:normAutofit/>
          </a:bodyPr>
          <a:lstStyle/>
          <a:p>
            <a:pPr algn="l"/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Prof. Jones Egydio</a:t>
            </a:r>
          </a:p>
          <a:p>
            <a:pPr algn="l"/>
            <a:r>
              <a:rPr lang="es-ES" sz="1400" b="1" dirty="0">
                <a:latin typeface="Arial" panose="020B0604020202020204" pitchFamily="34" charset="0"/>
                <a:cs typeface="Arial" panose="020B0604020202020204" pitchFamily="34" charset="0"/>
              </a:rPr>
              <a:t>profjones.egydio@fiap.com.br</a:t>
            </a:r>
            <a:endParaRPr lang="pt-B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D210C1C3-481C-4D13-8E2C-BAB249BBB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052591" y="6313279"/>
            <a:ext cx="2809017" cy="365125"/>
          </a:xfrm>
        </p:spPr>
        <p:txBody>
          <a:bodyPr>
            <a:normAutofit/>
          </a:bodyPr>
          <a:lstStyle>
            <a:lvl1pPr>
              <a:defRPr b="1"/>
            </a:lvl1pPr>
          </a:lstStyle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pt-BR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87CE233-8CDD-4D2D-BEB1-678D5E8714F2}"/>
              </a:ext>
            </a:extLst>
          </p:cNvPr>
          <p:cNvSpPr/>
          <p:nvPr/>
        </p:nvSpPr>
        <p:spPr>
          <a:xfrm>
            <a:off x="477980" y="625683"/>
            <a:ext cx="704088" cy="146305"/>
          </a:xfrm>
          <a:prstGeom prst="rect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 descr="Logo Parceiro">
            <a:extLst>
              <a:ext uri="{FF2B5EF4-FFF2-40B4-BE49-F238E27FC236}">
                <a16:creationId xmlns:a16="http://schemas.microsoft.com/office/drawing/2014/main" id="{CE79A440-755A-9D83-FF9B-61DC31BD3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8363" y="333710"/>
            <a:ext cx="1353245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3354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Conexões Digitais">
            <a:extLst>
              <a:ext uri="{FF2B5EF4-FFF2-40B4-BE49-F238E27FC236}">
                <a16:creationId xmlns:a16="http://schemas.microsoft.com/office/drawing/2014/main" id="{773CF4B1-6749-450C-97CB-6F24030808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61" r="8183" b="-1"/>
          <a:stretch/>
        </p:blipFill>
        <p:spPr>
          <a:xfrm>
            <a:off x="922" y="10"/>
            <a:ext cx="12191980" cy="6857990"/>
          </a:xfrm>
          <a:prstGeom prst="rect">
            <a:avLst/>
          </a:prstGeom>
        </p:spPr>
      </p:pic>
      <p:sp>
        <p:nvSpPr>
          <p:cNvPr id="1036" name="Rectangle 1035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EFA8C3C-4BDC-4A49-AC1B-8A68A2E4D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55A511F-7348-4518-82EA-491B2E6EFED4}" type="slidenum">
              <a:rPr lang="en-US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0E03CF0-E580-4EB6-8B26-065E58A03496}"/>
              </a:ext>
            </a:extLst>
          </p:cNvPr>
          <p:cNvSpPr/>
          <p:nvPr/>
        </p:nvSpPr>
        <p:spPr>
          <a:xfrm>
            <a:off x="477980" y="625683"/>
            <a:ext cx="704088" cy="146305"/>
          </a:xfrm>
          <a:prstGeom prst="rect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DAC3C835-834B-48F7-82A1-9BD8D36D4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625683"/>
            <a:ext cx="10515600" cy="1325563"/>
          </a:xfrm>
        </p:spPr>
        <p:txBody>
          <a:bodyPr>
            <a:normAutofit/>
          </a:bodyPr>
          <a:lstStyle/>
          <a:p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  <a:endParaRPr lang="pt-BR" sz="36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DDA43C48-0C4E-4D70-B6F7-1B2A8CD1A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088" y="1765900"/>
            <a:ext cx="10515599" cy="4453925"/>
          </a:xfrm>
        </p:spPr>
        <p:txBody>
          <a:bodyPr>
            <a:noAutofit/>
          </a:bodyPr>
          <a:lstStyle/>
          <a:p>
            <a:pPr algn="just">
              <a:lnSpc>
                <a:spcPct val="120000"/>
              </a:lnSpc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Explorar algumas aplicações envolvendo ajustes de funções e trigonometria;</a:t>
            </a:r>
          </a:p>
          <a:p>
            <a:pPr algn="just">
              <a:lnSpc>
                <a:spcPct val="120000"/>
              </a:lnSpc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Formas de representação;</a:t>
            </a:r>
          </a:p>
          <a:p>
            <a:pPr algn="just">
              <a:lnSpc>
                <a:spcPct val="120000"/>
              </a:lnSpc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Exemplos e exercícios;</a:t>
            </a:r>
          </a:p>
          <a:p>
            <a:pPr algn="just">
              <a:lnSpc>
                <a:spcPct val="120000"/>
              </a:lnSpc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Conclusão;</a:t>
            </a:r>
          </a:p>
          <a:p>
            <a:pPr algn="just">
              <a:lnSpc>
                <a:spcPct val="120000"/>
              </a:lnSpc>
            </a:pP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Perguntas.</a:t>
            </a:r>
          </a:p>
        </p:txBody>
      </p:sp>
      <p:pic>
        <p:nvPicPr>
          <p:cNvPr id="2" name="Picture 6" descr="Logo Parceiro">
            <a:extLst>
              <a:ext uri="{FF2B5EF4-FFF2-40B4-BE49-F238E27FC236}">
                <a16:creationId xmlns:a16="http://schemas.microsoft.com/office/drawing/2014/main" id="{97380B1A-A1CF-4046-3A0A-B3852A0A8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8363" y="333710"/>
            <a:ext cx="1353245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99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 txBox="1">
            <a:spLocks/>
          </p:cNvSpPr>
          <p:nvPr/>
        </p:nvSpPr>
        <p:spPr>
          <a:xfrm>
            <a:off x="0" y="300607"/>
            <a:ext cx="12192000" cy="864096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 fontScale="90000" lnSpcReduction="10000"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pt-BR" sz="5867" dirty="0"/>
              <a:t>Problema 1</a:t>
            </a:r>
            <a:endParaRPr lang="pt-BR" sz="5867" i="1" dirty="0"/>
          </a:p>
        </p:txBody>
      </p:sp>
      <p:sp>
        <p:nvSpPr>
          <p:cNvPr id="16" name="AutoShape 2" descr="data:image/jpeg;base64,/9j/4AAQSkZJRgABAQAAAQABAAD/2wCEAAkGBxQPEBUUEBQVFRUUFBQWFhQVFRQUFRQUFhQWFxQVFhQYHCggGhwlHBYYITEjJSkrLi4uFx8zODMtNygtLisBCgoKDg0OGxAQGywkICQsLCwsLCwsLCwvLCwsLCwsLCwsLCwsLCwsLCwsLCwsLCwsLCwsLCwsLCwsLCwsLCwsLP/AABEIAJQBVAMBEQACEQEDEQH/xAAcAAEAAgMBAQEAAAAAAAAAAAAABQcBBAYDAgj/xABHEAABAwIBCAYGCAUCBQUAAAABAAIDBBExBQYSIUFRYXEHEyKBkaEjMkJSscEUQ2JygpKi0TNTsuHwY5Mkc6PC0hUXNESD/8QAGwEBAAIDAQEAAAAAAAAAAAAAAAQGAgMFAQf/xAA3EQACAgECBQEGBQQBBAMAAAAAAQIDBAUREiExQVETIjJhcYGxBkKRodEUI1LBQzTh8PEVFjP/2gAMAwEAAhEDEQA/ALwQBAEAQBAEAQBAEAQHA9IOfoo7wUpDp/afi2EH4v4bNu5Rrb+Hkup3tJ0h5H923lD7/wDYp9zpKiXXpSSSO4ue9x+JUPm35Li/Tor7KKLSzP6NGRgS14D34iH2G/f948MOamV46XORUtR1ydjcKOS892WMxgaAGgADUABYAbgFJK83vzBKHhhAatdXRwN0ppGRt3vcGjzXjkl1NldU7HtBNs5Wv6SqKIkNc+Uj+WzV3OdYFaXkQR1KtDyp9Ul8yDqOlpv1dM4j7UgHkGlYf1PhE6P4cl+af7GmelqTZTR/7jv/ABXn9S/Bt/8ArsP83+h6xdLLvapR+GU/Nq9/qfgYS/Di7T/YkKXpUp3fxIZWcRoPHxB8lksmPcjT/D9692SZO5Pz0op7Bs7Wkm2jJeM3/FYLZG6D7kC3S8mrrF/TmTrXBwuCCDtGsHvWwgNNPZn3EzSNkPBlCq0BYIDnKiUvNygNSrylHSt62a+g0tvYXPaIaDbbrN+5Yykordm/Hx53z4IdTpMl5WZMwPheJIzgQb8xwPAr1SUlujC2mdUuGa2ZLwzB+HhtC9NZ6IAgCAIAgCAIAgCAIAgCAIAgCAIAgCAIAgCAIDjekbO36BD1cR/4iUHR/wBNuBkPHYOPJaL7eBbLqdjSNO/qrOKfuLr8fgUc0OkfYXc97uJc5zj5kkqB1fkvLcKob9El+hd2YGZbaBglmAdUOGs4iIH2G8d5U+mpQXPqUXVNTllT4Y+4ui/2zsSt5yDCA162rZCx0krgxjRcucbALxtJbszrrlZLhgt2VZnP0oPfdlANBv8AOeAXn7rDqb33PAKLZkPpH9S0YWgRW0sh7/Bf7OIigqcoS9kSzyHEklxF97jqaFoUZTfk7U7MbDhz2ijscldFUz7GplbGPdYNN3ibAea3Rxn+Y42R+IorlVHf5nTUnRlRMHbEsp3ukLfKPRW1UQRy7Ncy5dHt8kSTMyaBuFMzvL3fErL0YeCK9Ty3/wAjEmZVAf8A60fdpD4FPRr8BanlL/kZHVPRvQPHZY+M72SvPk8uC8dECRDWsuL97f5kDlDopxNPUHg2VgN/xttb8q1vG8Mn1fiGX/JD9CAkyDlPJfai6wNFyXQOMjPxR/u1a3CyHQnLLwMzlPb68v3LczWlnFFG+s0eue3SNm6Nmn1Q4YaVsbWx4KXDfh9oquYqldJU+6aWUKjSKzIxpoD5yvmw2up9CRzmG+k0tOBANtJuDhrw+CwshxLYl4WXLFs40tytZ6atyHNpA2DjYOF3QygbHDfwNiNhUPadTLXGeLqMNn1/dFkZp55RV1gPRTga4ycd5YfaHBSq7VIrmdplmM9+sfJ2VNV6Wp2o+R/utpzDbQBAEAQBAEAQBAEAQBAEAQBAEAQBAEAQBAa9fVtgifJIbMY0uceAFyvG0luzOuuVk1CPVn5xy/ld9bUyTyYvOoe6weqwch53K5kp8T3Z9Iw8aONTGuPbr8zvOiPNnSJrJRqaS2EH3sHSd2A71Jx6/wAzK7r+e9/6eHzf8FrXUsqxgoDVyjXMp4nyyu0WMaXOPDcBtJwAXjkkt2bKqpWzUILdsofPDOuXKUt3XZC0+jivqH2nb3HywHHn2WOb59C+afpteJDzJ9X/AASmZGYj620tRdkGy2p8vLc3j4b1srpcuciDqesqneunnLz4/wC5b2TcnRUzBHAxrGjY0Y8ScSeamJJckVG26dsuKb3ZtFems+SgMIDCAwUBgoD0gZc8AgNDK9XsCAgyboCPrcvU9JLG2ocRpk4C4aB7T9zb6v8ACsJ2Ri9mTMbAtyIylBdDroZmyNDmODmuFw5puCN4IWae5FlGUXtJczzrKRkzDHK0PY4WLXC4K8aTWzPa7ZVy4ovZlS54ZlSUJM9KXOiaQ7UT1kOvEkYtB9rEbd6h2VOHNdC2YOqQyV6dvvfszocyc+xPowVhAkNgyXUGybg7YHeR4HHbVdvykc7UtIdW9lPTuvBZFLV21P7j8j+6kHBN9AEAQBAYQGUAQBAEAQBAEAQBAEAQBAEBgoCvemTK3VUscDTYzvu7/lx2JHe4t8Co2TLaPD5LB+Hsf1L3Y+kfuyoqClM8rIm+tI9rB+I2uoaW7SLdfaqq5TfZH6SybRNp4WRRizY2ho7hiuolskj5rbZK2bnLqzYXprMXQFQdLecJlnFKw9iKxkt7UpFwDwaD4k7lCyJ7vh8Fv0HCUIevLq+nyIfo+zZ+n1F5B6GKxf8AaPss/fhzWNNfE9yTrGe8avgh7z/ZeS8mMDQA0AACwAwACnlIbbe7MoeGEBz2c2eFPk/VI4vktcRMsXcC44NHPwK1TtjDqdDD027J5xWy8srvKXShVSE9S2OFuzV1j+9ztX6VHlkSfQsNOgURX9xuT/QhnZ6V7j/8mTkAweQasPUsfclvTcKPWK+rPtueeUGazUSfiawj9TU9SxdzB6dgS5KK/Ulcn9KNUy3WsilHIxuP4hcfpWayJdyLboFEvcbX7nb5u5/09YeraHxyuGpjhcGwJOi9urC+NlIhdGXI4mZpV2NHjfOPk96mXSK2nLPiKMuIAxKA0c7cxo6xunGdCdrQA4klj7YNeNnMea021cfPudXTtTli+w+cf3OByNl2qyNOYpWu0Ae3A7Ag+3G7YeI1HbwjRnKt7FgycSjPr44dez/kt/JOVIquISwO0mnuLTta4bCpsZKS3RUb8eyifBNczbcL6jtWRpT25oqjP/Mr6PeopW+ixkjH1X2m/Y4bOWES6rh5otWl6p6v9m3r2+JJdH2efWaNNVO7WEUh9vdG8+9uO3DHHKq3f2WRdV0zh/vVLl3Xgs2jqbdl2Gw7uBUkrxIoAgCAIAgCAIAgCAIAgCAIAgCAIAgPglAUj0u1nWZR0NkUTG24uu8n9Q8FAyHvMu2gVcOLxeWeHRVRdblJjjhEx8nfqYP6vJMeO8zLXreDF4fLLyKnlHMXQGvXVQhifI71Y2OeeTQSfgvG9lubKoOyagu72PzVV1LpZHyP9Z7nPdzcbn4rmN78z6TVBVwUF0SL4zBySKShjbbtPHWP+87XbuFh3LoVR4YooOpZHr5Epdui+h0K2EAwgOR6Q86jQQhkR9PKDoHHq24GS2/YOPJabrOFbLqdfSdP/qbOKXurr8fgU1SU0tXMGsDpJJHbTcknFznH4qEk5PYuFttWNU5PlFFq5u9GsEIDqr0z8dHWI28LYu7/AAUyFCXUqeZrd1r2r9mP7nZU1DFELRxsYNzWgfBbkkjjysnL3mz1LAcQPBe7GPE/JE5RzZpKj+LBGSfaDdB35m2KwdcZdUSas2+r3ZMiMmZpwZMkfNC5xdIzQY19j1YJ7ZDhjfUNesWOs3WMKoxe5vytTtya1Cf/ALOYzkzufS1IjZEC1oBfphzS++vsHYLbbG55a9dl7jLZE7A0iGRTxylzfTbsdpmrlinrIy+nJ0hbTY62my+8DZxGK3V2Ka5HLy8KzFltNcuz7MnVmRCDzqzaiyhFov7Mjb9XKBradx3tO0LXZWponYOdPFnuundFUZLyhUZFq3Ne06jaSO/ZkZsc0+Yd/cKJGUq5Fqvpp1Cjii/k/Bc2S8ox1ULZYTdjxcbwdrSNhB1KdGXEt0U2+mdM3Ca2aNlwvqOsHZvC9NSbXNFO9IGav0KTroAeoedn1L8dHkdh7tyg218D3XQuGl56yIenZ7y/c6/o/wA6vpkfUzn0zBj/ADWYaX3ht8eW+mziWz6nG1XT/Qlxw91/sywKGpv2XYjA7x+4W845uoAgCAIAgCAIAgCAIAgCAIAgCAFAeV0B+e8/ZdPKVST/ADLdzWtaPgudb77PoOkrbDh8v9nU9CjPTVJ3Rxjxc79ltxurOV+JH7EF8WWwphUxdAc70gz6GTKkjawN/O9rD/Utd3uM6GlR4suC+P2KGo4tORjfee1vi4D5rnrqi+Xy4a5NeGfpZjbAAbAAuofNG93uZQ8MICg8/coGoyhOb3DH9U3gI+z8dI9659st5sv2lUelixXnn+p3XRLkYMpzUOHblJDTuY028zdSMeOy3K/r2U53ekukfud+pBwTCAicp5y0tK4tmnja4YsuXOHNrbkLCVkY9WS6cHItW8IPYzk7OKlqTaGeN5sTog2fYYnQdY+SRnGXRmN2HdSt7ItIRt6+Qvd6o1AfJZkY884sgQ18WhM3WPUkHrsO8HdwwKwnBTXMl4mZZjTUoP5opuspanI1WLHRc3Wx49SVhO7aDtGzwKg7SrlsXGuyjUKOfTuu6ZcGa+X2ZQgEjNThqkZtY/dyOIKnVzU1uU/Nw54tnA/p8SXWZDOYz7zZFfBdgHXxgmM+8NsZO47Nx71ptr4ly6nU0vPeNZtL3X1/krvMLOQ0FR1ctxDI7ReDq6t+AfbZbA8OSj02cL5nf1TCjk1+pD3l+6LoupxTDXr6Nk8TopRpMe0tcOB2g7DtuvJLdbM2U2yqmpx6oo3KdHNkqts02dG4Ojfsez2TyIuCOYUBpwkXimyvOx+fR8n8GXNm/lhtbTsmjNicRtZIPWHj4hToS4luUvKx5Y9rrZ1FLP1jb7cCNxWRHPZAEAQBAEAQBAEAQBAEAQBAEB8uPwPyQHkgPz1ny22UqoH+a4+IBHxXOt99n0LSnviQ+R1nQq/01SN8cZ8HO/cLbjdWcn8SL2YP4ste6mFTMIDnekGHTyZUjcwO/I9rj/StV3uM6GlS4cuD+P3KHo5dCRjvde13g4FQF1L5dHiqkvgz9LtdcX3rqHzRrZ7BDwwgPzpnHCY6yoa7ETy+byR5Fc2XKT+Z9FwpKWPBrwi5ejp4dkyC2wOB5h7gVNp9xFL1WLWXPfydGtpziDz2yi+loJpItTw0NafdL3BukOIvda7ZbQZO02mN2TGEuhQTiSSTrJ1knWSTiSVzy/JJLZHaZr6NBSPq5R25bsibtLRu+8R4N4qRXtCPGyv6i55mQsavouciTzBz4e6YQVbgRI49W+wGg8m+gfsnAbvhlVc29pGnU9IhCv1KV06/yWcVKKyQGemb7a+mc23pGXdE7c62tvJ2Hgdi12w4onQ03MeNcn2fUqbMzLZoKtrnXDHHQlB90n1jxadfjvUOqXCy1alirJoe3Vc0XqDfBdAooQFRdKeQ+onFQwWZP624Sga/zDXzBUK+Gz38lu0TLdlTrk+cfsdV0Z5d+k03VPN5ILN14ujPqHutbuC30z4lscjWMT0buOPSX3OwW45ByPSTkL6VSmRg9JAC8b3M9tvhrHLitF8N47nX0fL9G3gl0l9ziOjfL30apETz6OchvBsnsO78O8blppns9js6xierV6kVzj9i56abq332HU75Hu+amlPJlAEAQBAEAQBAEAQBAEAQBAEB5SGzhxDh8D8kB5koCjulSm6vKbz/ADGRv/ToHzYoF/KZedCs48RLw2v9/wCz76J6wR5RDSf4sUjBxIs8eTClEtpmGv18eLv4ZdqnlJMXQGtlClE8MkTsJGPYeTmkfNeNbrY2U2OuyM12Z+bJ4SxzmOFnNcWuG4tNiPELmNdj6TCanFSXRn6AzNyj9JoYJL3OgGu++zsu+F+9dGqXFHc+fahT6OROHx/YmVmQzCApvpXyQYazrgOxO29/9RoAcO8WPioORHaW/kuWhZKso9N9Y/YmOiDLI0ZKVx13MkfEGweByNj3lbMefLhIWv4r4lcvkyylKK0amVKFtTDJFJ6sjS07xfAjiDr7l5KO62ZtoudVimuxQecGQpaCUxzDfoPHqyN3tPxGIXOlFx5MvuJmV5MOKL+a8EfPO97Whz3EMBDASSGg4gDYm/k2ehFScorZvr8T0yRE+SoiYwdsyNtbeDe/da/cvYx3a2NWTcoUyc/DP0cDddE+fvqEPCg89qURZQqGtGrrNL87Q8+biufYtptF+06fHjQb8Fu5kVxnoIHONyGaJO8sOjfyUyt7xRTtQq9PInH4k6thCILPXJn0qhmZbtBvWM+/H2gBzALfxLXbHeLJ2m3+jkRl9H9Sp8wsqfRq6I37Mh6t3J/q/q0VEpltJFp1Wj1cZ7dVzReSnlIMFD1Pbmihc7slfQ6ySMam3047e47W23LDuXOnHhk0XvBvWRQpPxs/mW/mjlb6ZRxyO1utoyffbqd4496nVy4o7lPzsf0L5Q7djrMmzaTLHFuo8dx8FmQzbQBAEAQBAEAQBAEAQBAEAQGvVm2idzh4G4+aAw5AVj0z5Pu2CoAwLonHn22fB/iouTHoyzfh2/aU6n81/v8A0VzkauNNURTD6uRru4HtDvFx3qLF8LTLHlUq2mUPKP0fHIHtDmm4cAQd4IuCuofN5RcW0z6Q8MXQFKdKWRzT1plA7FQNMbg8WEg+B/EoN8dpb+S66HlerRwPrH7En0RZcDJH0rzqk7cd/fA7be8C/wCErPHns+Ei6/icUVdHtyZayllUMICIzoyG2vpnQu1H1mO9yQeqeWw8CVhZDjjsS8LLljWqa6d/kUU4TUNTrvHNC/wcPiCO4g8Vz+cWXpOrKp8xki7M0s6I8oxXFmytA6yPa0+83e07+5T6rFNFJz8CeLPZ+72ZOrYQDXrqKOoYWTMbIw+y4BwvvF8DxXjSa2ZsrtnXLig9mctP0b0LjdrZGcGyEj9VytLx4M6cdby0tt0/oSeR81KWjuYI7OIsXuJe+24E4DgLLZGuMehDyc6/I/8A0ZvlpYVmRD1ZPvQFD531zaivnkZ6pkIB3hgDL9+iufY95Nl+0+t148IvwWp0axFuTor7S9w5FxIUun3EVPVpKWVI6hbTmmCL6jtQ9T2e5+dK6PqZ5Gt1GOR4B3aDyAfJcx8mfQq36lK37r/R+gsnz9ZEx49pjXeIuuknufP7Y8M2vDPdemBXPS/QdmGcDAmJ3I9pt/B3iouQujLHoF3OVf1NToiyjaSWAnU4CRo4jU7yLfBMd82jPXqeUbF8v4LVoZNGUbnjR7xrb8x3qUVkmEAQBAEAQBAEAQBAEAQBAEB41kekxw4auY1hAa0Mmk0HePPagIvO3JX0yjli9otuz77e03zFu9YWR4otEvByHRfGf/mx+eSLY6jtG0Fc0+iJprdF09FuW/pNH1Tj26chnExn+Gfi38KnUS3jt4KTreL6N/Gukuf17nZLecYICCzzyEK+kdGLdY3txE7JBgL7iLg8+C12w4o7E7Tst416n27/ACKGY98EgIuySN+rYWPafiCFA5pl8ahdXt1TL6zSy+3KFM2QWDxZsjPdfbX3HEKfXNTW5Qs/DljWuD6diZWwhBAcxnnmjHlFmkLMnaLMk2Ee4/eOOI8VqtqU18TpafqU8WW3WPdFOzRVGTqjXpwzMOojaN4ODmnvBUJqUH4LhCdGZVy5pli5tdJccgDK0dW/DrWj0buLhi0+XJSYZC6SK9maHOD4qOa8HeU9SyVodG5r2nBzSHA94UhPc4M65Qe0lsei9MDCA+X2trw+CBLfoVvn1noxjXQUbtJ7rtfK31WDAhh2u47OajW29olg07SpNq21cuyK7yPk51VMyKPFx1n3W+048gtEY8T2O/k3xorc2X9k2FsETI2izWNDQOAFlPS2KHZNzk5PubgcvTAygPzvlt16qcjAzykf7jlzZPmz6HiramHyRd2aB/4Cmvj1Mf8ASF0Ie6ijZv8A1E9vLJdZEU5rpFpusydNvZoPH4Xi/kStN69hnT0ifDlR+JV2ZFX1NfA69gXaB5PBFvEhRqntNFm1SvjxZL6l5SusLjFtnDuN1PKMT7XXFxtQGUAQBAEAQBAEAQBAEAQBAEBEw9iR8Z36TeRQGygKS6TchfRawyMFo6i7xuD/AKxvidL8XBQb4cMuRdtFy/Wo4H1j9iLzNy6aCrbKb6B7EoG2MkXNt4IB7uKwrnwy3JWo4n9VQ49+qL9jkDgHNIIIBBGBB1ghdFFAknF7Myh4EBW3SfmmX3q6cawPTMG0D60cQMeGvYVFvq/MiyaNqXD/AGLHy7fwcJm1l6TJ84lj1jB7L6pGbjx2g7D3qPCbi9zu5uHDKr4JfR+GXpkbK0VZC2WB12nEe0121rhsIXQjJSW6KLkY86J8E1zN5ZGgwgI7LWRYa2PQqGBw2HBzTva4awsZQUlzN+Pk2US4oPYrLL3RpPFd1K4TM902bKOHuu7rclFnQ105lmxddrnyuWz89jkmS1FFJqMsDwdY7UZPMbVp2lH4HW2x8hdpImqXpBroxYyh/wB9jCfEAFZq6a7kOejYkvy7fI939JNaRjEOIj/cle+vM1rQ8X4/qQmVM46qqFp53ub7tw1ne1tgVhKcn1ZOpwqKecIoxkXN+escBDGSNrzqYO/b3XSNbl0MMrPox17T5+EW1mrmkygZ70rvWfbyG4KbXWoFQzs6eTPnyXZE7ZbCAAUBq5YykKanlld9WxxHF1rNHe4gd6xk9lub8ap22xgu7Pz8LuO9zj4k/wB1zupf21GPwR+h8lQdVBGweyxo8BZdJLZI+e2y4pyfxZtL01kPne29BU/8iQ+DSVrt9xkvAe2TD5oo3Jr9GaI7pGHwcCoMeqLxkLeqS+D+x+hxrHMLpHzwlcmPvCzg23hq+SA2kAQBAEAQBAEAQBAEAQBAEBGZZjI0ZG4sOv7p/wA80B9RSBwBGBQETnZkNtfSuiNg71o3e7IL2PI6weBWFkOJbEzBy5Y1ymvr8igKmB0T3MkaWuYS1zTiCDrC5223I+gVzjZBSj0ZZnRZnTcCjmOsX6hxOIxMXMYjhcbApVFn5WVjXNP2frwXz/kslSitBAYKDoVPn/mMYS6opG3iNzJEMYztc0bWcNnLCJdTtziWrStWUkqbnz7M5PNzOCagl04TqNtOM+pINx3HcRh5LTCbi90dfLwq8qHDPr2ZdWbec0GUGXidZ4Hbidqe39xxGpToWKSKXmYFuLLaS5eSYWZCCAwgPGppmSjRkY143OaHDzXjSfUyjOUOcXsQNVmNQyXvAG39xzmeQNlg6oeCbDVMqHSbNP8A9uKH3ZOXWOWPoQ8G7/5nL/y/ZG/R5m0UJu2BpI2uu/8AquslVBdiPZqGTYtpTf2JyOMNFmgAbgLLYQ29+pkoeHm9iA8iEBWnSjl8OIpIzqaQ6Uj3h6rO7E8bKLfPf2UWXRcPb+9JfI53MXJRqaxlx2YiJHdx7I/NbwKwqjvInarkeljtd3yLua6ymlMPsOQEJnxNoZOqDvjLfzEN+a13P2GTtNjxZUPmUfRtvIwDa9o8XBQV/BdrntXL5P7H6Jj9UcgukfPGSWRT6IcHP/qKHhvIAgCAIAgCAIAgCAIAgCAID5e0OBBwIsUBAw3hkMbsMWngUBvgoCvek/NTrWmrgbd7R6ZoxewD1wNrm7d45KNfXv7SLDouo+m/RsfJ9PgVVG8tIc0kEEEEYgg3BB5qImy1SSlHZrky6sw87218fVykCoYO0MBI0e235jYp1VvEtn1KVqemvGlxR91/t8DrFuOSEBhBvsV5nl0eCUumogGvOt0ODX7yw4NdwwPBRrKN+cSwadrDr2ru5rz4Kza6Wll1acUsZ4se0/54qLzi/iWb+1kV9mmWHm50m4Mrm/8A7MH9cY+LfBSYZH+RXszQusqH9GWHRVsc7A+F7XtPtNII5HceBUlST5or1lM6nwzWx7r01mEAQGEBhAEBhAYQHB5659MhDoaRwfLg6Qa2R77HBzvIeSj23bcond07SZWPjt5R8eSqo43yvAbd73u1bXOcT8VGXMs0nGuO75JF0ZmZAFFAAbGR/aeeO4cBh471NrhwopWfmPJt4u3Y6BbCCEBxXStX6FIyLbLINX2Waz5lq0ZD5bHb0Oriuc/CK6zap+trIG75WnuadI+QUaC3kkWHOt4Meb+H3L+bgugUMkMi/wAEcXPP6igN9AEAQBAEAQBAEAQBAEAQBAEBoZXoutZdvrt1jjvCAj6Cr0hY+sMf3QG6gKk6RczDTuNTTN9EdcjB9U44uA9w+XLCHdVt7SLZpGqKaVNr59n5OGpal8L2yRuLXsN2uGIK0J7PdHesrjZFxkt0y6Mys82V7RHJZlQBrbgJLe1H8xiOSm1WqS2fUpeo6ZPGlxR5x+3zOrW45IQGEBD5wZt09e207O0B2ZG6nt5O2jgdSwnWp9SXi5t2M94P6FW5w9H9TS3dEOvjGu7B2wPtR4+F1EnQ49OZaMTWqbeVnsv9jmqDKEtM/ShkfG4aiWkjDY4beRWpNrodKymq+PtJNHa5J6UJ2WFTG2Ue830b/DW0+S3xyJdzjX6DVLnXLb9zq6DpEopbaT3RE7JGH+ptx5rcr4Pqcm3RcqHRJ/InaXLVPN/DnhdwEjL+F7rYpxfRkGeLdD3ov9DeBvhr5a1luaXFrqYcbY6uepebnii30RoVmWqeH+LPE3gZG38L3XjnFdzfDFum/Zg/0Ocyp0kUkQIi05nfZaWtvxc62rkCtUr4rodGjRMifv8AI4PODPiprAW3EUZ9iO4JG5z8T5Dgo8rpSO7i6TRRs3zfxICgoZKh4ZCwvcdg2DeTgBxKwjFvkiddfXTHim9kW1mbmY2jHWS2dMRjsaDsb++1TK6lHm+pT9Q1OWS+GPKP3Orc1bjlnygCApbP/LH0qsdom7IvRt3Gx7bu91+4BQrZcUi6aXjejQt+r5kh0XZP6ypdKcIm2H3nf2B8VlQt5bkXXLuGpVruy13vsCeCllVJvJsejCwfZB8dfzQG0gCAIAgCAIAgCAIAgCAIAgCAICEyxQlp62P8Q/7v3QHzR1QePiNyA2XNBBBsQRYg6wQcQUPU9uaKlz7zENPpT0jS6LF8Y1mLeWjaz4csIdtO3OJatM1dT/t3Pn2fk4SKQscHNJa4EEOBsQRgQRgtHcsEoqS2fNMtHM7pEbJaKuIa/Bs2DXcH+6eOHJSq79+UirahozjvZTzXjwWGDdSSvbPoEPAgMICHyzmzTVn8aJpd77ey/wDMNZ71hKuMupKozbqH7EmcTlXotOs0s34JRr/O39lplj+Gdqj8QNcrY/VHLV2ZdbDfSgc4DbGQ8eAN/JaXTNdjq16ti2fm2+ZB1FM+P+IxzPvtLfiFg47dUTY3Vz6ST+p8MktgbcjZebmfDF9kHyE4knmbpuecEV2RiNmkbNFzuAufAIeOcY9WkS1DmzVz+pA+29w0B+qy2Kub7EO7UsavrLc67I3Rk42NVJYe4z5uPyHetscfycjI159Kl9Wd9knI0NI3RhYGjftPEnEnmpEYqPJHBuyLLpcVj3JBZGk+SEB8OagOR6QM4/ocHVxn00oIbbFjDqc/huHHktN0+FbHV0vC9azil7qKdAUQuD2RdeZGRvolK1rh23dp/wB47O4WHcptceGOxSNRyfXucl06InizTc1g9pwHdtWwgnTAIDKAIAgCAIAgCAIAgCAIAgCAIAgMIDn8p0BhPWRertHu/wBkB9UlWHD4jcgNu6Ar3PPo9bLpTUQDZDrdFg152lnuu4YHgo1lCfOJ39O1mVW1d3NefBVs8Lo3Fr2lrmmxa4WIO4gqK1tyLXCyM4qUXujo81s9p6GzD6WEfVuOto/03bOWC2QtcDmZ2lVZPtLlLz/JbOQM5KeubeB/atd0btUjebdvMXCmQsjLoVTKwbsZ7TXLz2JZZkMIDCAIDCA+Xxh2IB5gFD1NrozUkyVA71oYzzY39l5sjNXWLpJ/qfDciU4wgiH4G/snCj317P8AJ/qbEdIxvqsaOQATYwcpPqz2svTEwgCAwgCAgM7M548nx67OlcOxHtP2nbm/HYtVlqgvidDBwJ5U/Ee7KUyjXPqJXSyu0nvNyfgANgG5Q923uXKqmNUFCC2R1XR3m2Z5BPIPRsPYB9p4OPIfHkt1MN+bONq+d6cfRh1fX4Ite1lLKsbeRIdJ7pDgOy35n/N6AmkAQBAEAQBAEAQBAEAQBAEAQBAEAQGCLoCAylksxnTiwxLd3LeEB5UlbfUcd37IDfa6+CAg85c1oMoN9INGQDsytsHDgfeHArXOuM+pNxM+3Gl7D5eCpM480aigJL26ceyVgJb+IYt79XFRJ1SiW3D1SnI5dH4IKGUscHMJa4aw5pIIO8EawtZ0JRjJbSW6O4yB0lzQ2bVN65vvizZR8nd9ua3xvkuvM4eVodc/aqfC/HYsLIudNLWW6qUaR+rf2H/lOPddSIWRl0K9kYF9HvLl5RMrYQjCAIDCAIDCAIDCAIDCA+ZZWsaXPIa0ay4kAAcSV43sZRi5PaK3OBzn6RmRgsorPfh1pHYb90e0fLmo87+0TvYWiyl7d/JeO5WVVUvme58ji97jdznG5JUZvfmyy11wriowWyJ7NDNV9c8OddsIOt2BfbFrfmdi211OXXoc7UdSjjR4Y85fYuSko2wsDGABrQAANQAGAUxJJbIps5ynJyl1YcwvcGMxdjwG0r0xOjp4RG0NbgBb+6A9EAQBAEAQBAEAQBAEAQBAEAQBAEAQBAEBD5TyOHdqLU7a3AHluKAi46lzDZ9wR494QEhFUB3+akB6OaCLGxBxB1g9yHqbT3RxecPR1BUXfTnqHnYBeMnizZ3W5FaZ0KXQ6+JrN1Psz9pFcZazVqqO/WxktH1jO2zxGsd4CiyqlEseNqWPf0ls/DIUFYHQ6onsk541lLYMmLmj2JPSN5a9YHIhZxslHuQL9Mxrusdn8Drsm9KY1Cpg5uidq/I//wAit0cjyjkXfh9/8cv1Ojos/KGX67QO6Rrm278PNbVfB9zmWaTlQ/Lv8iapsqQyi8c0bx9l7T81mpRfRkOePbD3os2gb4LI1OL8CyHmwKHuzNeetjjF3yMaB7z2j4lebpGcaZy6JshK7PeihGucPO6MF9+8avNa3dBdybXpeVP8u3z5HLZW6UTrFLDb7cxv/wBNp/7lqlkeDqUaD3tl9EcPlfLlRWG9RK5+5uDByYNS0SlKXU7dGHTQvYiaEcZcQGgknUAASTyAXnyN8pKK4pPY7zNbo+fIRJV9luPV7T98jAcB4jBSK6O8ivZ2tJexR+v8FnUtM2JoawAACwAFrBSktitSk5Nt82YnltqaLuOAQ8JbJlD1Qu7W93rHdwCA3kAQBAEAQBAEAQBAEAQBAEAQBAEAQBAEAQBAatdRMlb2hrA1EaiO9Acm2QtOpASUEx1cUBuhAYIug3OZy7mXSVALjHoOx0ozoHvGB8FqnXF8zo4upZFTSUt14ZTWVKYRTPY0khrrAm1++yhtbMueNY7K1J9zVWJuC9B82Xmx4e8VU9vqve3k5w+BXvM1umuXWK/Q9v8A1Of+dL/uP/de8/LPHi0/4r9EfD6+V3rSyHm9x+a8ba7hUVLpFfoaxXht2S6BegwgN3ItGJ6iONxIa82JbYHA4XBXsVu9iPk2Oupyj2Lozezcp6Vt4mDS2uOtx5lToQjHoUjJzbr37b+nYnFmRTyqpC1pIQG1m/AC0yHW65Fzs5ICZQBAEAQBAEAQBAEB/9k=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pic>
        <p:nvPicPr>
          <p:cNvPr id="2" name="Picture 6" descr="Logo Parceiro">
            <a:extLst>
              <a:ext uri="{FF2B5EF4-FFF2-40B4-BE49-F238E27FC236}">
                <a16:creationId xmlns:a16="http://schemas.microsoft.com/office/drawing/2014/main" id="{1FFBA1AF-7A2F-34AA-40FE-3DD0F51D1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09" y="300607"/>
            <a:ext cx="1711046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885E03-D484-D92F-9132-2275538D4C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607" y="1251526"/>
            <a:ext cx="9382785" cy="511685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F7561A-0EC4-2F93-B16C-8F712885B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2816" y="5260321"/>
            <a:ext cx="1264640" cy="34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rodução ao Google Colab">
            <a:extLst>
              <a:ext uri="{FF2B5EF4-FFF2-40B4-BE49-F238E27FC236}">
                <a16:creationId xmlns:a16="http://schemas.microsoft.com/office/drawing/2014/main" id="{6AD307A4-417F-6678-3130-1E55B35DE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321" y="5762016"/>
            <a:ext cx="1511630" cy="60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0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 txBox="1">
            <a:spLocks/>
          </p:cNvSpPr>
          <p:nvPr/>
        </p:nvSpPr>
        <p:spPr>
          <a:xfrm>
            <a:off x="0" y="300607"/>
            <a:ext cx="12192000" cy="864096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 fontScale="90000" lnSpcReduction="10000"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pt-BR" sz="5867" dirty="0"/>
              <a:t>Problema 2</a:t>
            </a:r>
            <a:endParaRPr lang="pt-BR" sz="5867" i="1" dirty="0"/>
          </a:p>
        </p:txBody>
      </p:sp>
      <p:sp>
        <p:nvSpPr>
          <p:cNvPr id="16" name="AutoShape 2" descr="data:image/jpeg;base64,/9j/4AAQSkZJRgABAQAAAQABAAD/2wCEAAkGBxQPEBUUEBQVFRUUFBQWFhQVFRQUFRQUFhQWFxQVFhQYHCggGhwlHBYYITEjJSkrLi4uFx8zODMtNygtLisBCgoKDg0OGxAQGywkICQsLCwsLCwsLCwvLCwsLCwsLCwsLCwsLCwsLCwsLCwsLCwsLCwsLCwsLCwsLCwsLCwsLP/AABEIAJQBVAMBEQACEQEDEQH/xAAcAAEAAgMBAQEAAAAAAAAAAAAABQcBBAYDAgj/xABHEAABAwIBCAYGCAUCBQUAAAABAAIDBBExBQYSIUFRYXEHEyKBkaEjMkJSscEUQ2JygpKi0TNTsuHwY5Mkc6PC0hUXNESD/8QAGwEBAAIDAQEAAAAAAAAAAAAAAAQGAgMFAQf/xAA3EQACAgECBQEGBQQBBAMAAAAAAQIDBAUREiExQVETIjJhcYGxBkKRodEUI1LBQzTh8PEVFjP/2gAMAwEAAhEDEQA/ALwQBAEAQBAEAQBAEAQHA9IOfoo7wUpDp/afi2EH4v4bNu5Rrb+Hkup3tJ0h5H923lD7/wDYp9zpKiXXpSSSO4ue9x+JUPm35Li/Tor7KKLSzP6NGRgS14D34iH2G/f948MOamV46XORUtR1ydjcKOS892WMxgaAGgADUABYAbgFJK83vzBKHhhAatdXRwN0ppGRt3vcGjzXjkl1NldU7HtBNs5Wv6SqKIkNc+Uj+WzV3OdYFaXkQR1KtDyp9Ul8yDqOlpv1dM4j7UgHkGlYf1PhE6P4cl+af7GmelqTZTR/7jv/ABXn9S/Bt/8ArsP83+h6xdLLvapR+GU/Nq9/qfgYS/Di7T/YkKXpUp3fxIZWcRoPHxB8lksmPcjT/D9692SZO5Pz0op7Bs7Wkm2jJeM3/FYLZG6D7kC3S8mrrF/TmTrXBwuCCDtGsHvWwgNNPZn3EzSNkPBlCq0BYIDnKiUvNygNSrylHSt62a+g0tvYXPaIaDbbrN+5Yykordm/Hx53z4IdTpMl5WZMwPheJIzgQb8xwPAr1SUlujC2mdUuGa2ZLwzB+HhtC9NZ6IAgCAIAgCAIAgCAIAgCAIAgCAIAgCAIAgCAIDjekbO36BD1cR/4iUHR/wBNuBkPHYOPJaL7eBbLqdjSNO/qrOKfuLr8fgUc0OkfYXc97uJc5zj5kkqB1fkvLcKob9El+hd2YGZbaBglmAdUOGs4iIH2G8d5U+mpQXPqUXVNTllT4Y+4ui/2zsSt5yDCA162rZCx0krgxjRcucbALxtJbszrrlZLhgt2VZnP0oPfdlANBv8AOeAXn7rDqb33PAKLZkPpH9S0YWgRW0sh7/Bf7OIigqcoS9kSzyHEklxF97jqaFoUZTfk7U7MbDhz2ijscldFUz7GplbGPdYNN3ibAea3Rxn+Y42R+IorlVHf5nTUnRlRMHbEsp3ukLfKPRW1UQRy7Ncy5dHt8kSTMyaBuFMzvL3fErL0YeCK9Ty3/wAjEmZVAf8A60fdpD4FPRr8BanlL/kZHVPRvQPHZY+M72SvPk8uC8dECRDWsuL97f5kDlDopxNPUHg2VgN/xttb8q1vG8Mn1fiGX/JD9CAkyDlPJfai6wNFyXQOMjPxR/u1a3CyHQnLLwMzlPb68v3LczWlnFFG+s0eue3SNm6Nmn1Q4YaVsbWx4KXDfh9oquYqldJU+6aWUKjSKzIxpoD5yvmw2up9CRzmG+k0tOBANtJuDhrw+CwshxLYl4WXLFs40tytZ6atyHNpA2DjYOF3QygbHDfwNiNhUPadTLXGeLqMNn1/dFkZp55RV1gPRTga4ycd5YfaHBSq7VIrmdplmM9+sfJ2VNV6Wp2o+R/utpzDbQBAEAQBAEAQBAEAQBAEAQBAEAQBAEAQBAa9fVtgifJIbMY0uceAFyvG0luzOuuVk1CPVn5xy/ld9bUyTyYvOoe6weqwch53K5kp8T3Z9Iw8aONTGuPbr8zvOiPNnSJrJRqaS2EH3sHSd2A71Jx6/wAzK7r+e9/6eHzf8FrXUsqxgoDVyjXMp4nyyu0WMaXOPDcBtJwAXjkkt2bKqpWzUILdsofPDOuXKUt3XZC0+jivqH2nb3HywHHn2WOb59C+afpteJDzJ9X/AASmZGYj620tRdkGy2p8vLc3j4b1srpcuciDqesqneunnLz4/wC5b2TcnRUzBHAxrGjY0Y8ScSeamJJckVG26dsuKb3ZtFems+SgMIDCAwUBgoD0gZc8AgNDK9XsCAgyboCPrcvU9JLG2ocRpk4C4aB7T9zb6v8ACsJ2Ri9mTMbAtyIylBdDroZmyNDmODmuFw5puCN4IWae5FlGUXtJczzrKRkzDHK0PY4WLXC4K8aTWzPa7ZVy4ovZlS54ZlSUJM9KXOiaQ7UT1kOvEkYtB9rEbd6h2VOHNdC2YOqQyV6dvvfszocyc+xPowVhAkNgyXUGybg7YHeR4HHbVdvykc7UtIdW9lPTuvBZFLV21P7j8j+6kHBN9AEAQBAYQGUAQBAEAQBAEAQBAEAQBAEBgoCvemTK3VUscDTYzvu7/lx2JHe4t8Co2TLaPD5LB+Hsf1L3Y+kfuyoqClM8rIm+tI9rB+I2uoaW7SLdfaqq5TfZH6SybRNp4WRRizY2ho7hiuolskj5rbZK2bnLqzYXprMXQFQdLecJlnFKw9iKxkt7UpFwDwaD4k7lCyJ7vh8Fv0HCUIevLq+nyIfo+zZ+n1F5B6GKxf8AaPss/fhzWNNfE9yTrGe8avgh7z/ZeS8mMDQA0AACwAwACnlIbbe7MoeGEBz2c2eFPk/VI4vktcRMsXcC44NHPwK1TtjDqdDD027J5xWy8srvKXShVSE9S2OFuzV1j+9ztX6VHlkSfQsNOgURX9xuT/QhnZ6V7j/8mTkAweQasPUsfclvTcKPWK+rPtueeUGazUSfiawj9TU9SxdzB6dgS5KK/Ulcn9KNUy3WsilHIxuP4hcfpWayJdyLboFEvcbX7nb5u5/09YeraHxyuGpjhcGwJOi9urC+NlIhdGXI4mZpV2NHjfOPk96mXSK2nLPiKMuIAxKA0c7cxo6xunGdCdrQA4klj7YNeNnMea021cfPudXTtTli+w+cf3OByNl2qyNOYpWu0Ae3A7Ag+3G7YeI1HbwjRnKt7FgycSjPr44dez/kt/JOVIquISwO0mnuLTta4bCpsZKS3RUb8eyifBNczbcL6jtWRpT25oqjP/Mr6PeopW+ixkjH1X2m/Y4bOWES6rh5otWl6p6v9m3r2+JJdH2efWaNNVO7WEUh9vdG8+9uO3DHHKq3f2WRdV0zh/vVLl3Xgs2jqbdl2Gw7uBUkrxIoAgCAIAgCAIAgCAIAgCAIAgCAIAgPglAUj0u1nWZR0NkUTG24uu8n9Q8FAyHvMu2gVcOLxeWeHRVRdblJjjhEx8nfqYP6vJMeO8zLXreDF4fLLyKnlHMXQGvXVQhifI71Y2OeeTQSfgvG9lubKoOyagu72PzVV1LpZHyP9Z7nPdzcbn4rmN78z6TVBVwUF0SL4zBySKShjbbtPHWP+87XbuFh3LoVR4YooOpZHr5Epdui+h0K2EAwgOR6Q86jQQhkR9PKDoHHq24GS2/YOPJabrOFbLqdfSdP/qbOKXurr8fgU1SU0tXMGsDpJJHbTcknFznH4qEk5PYuFttWNU5PlFFq5u9GsEIDqr0z8dHWI28LYu7/AAUyFCXUqeZrd1r2r9mP7nZU1DFELRxsYNzWgfBbkkjjysnL3mz1LAcQPBe7GPE/JE5RzZpKj+LBGSfaDdB35m2KwdcZdUSas2+r3ZMiMmZpwZMkfNC5xdIzQY19j1YJ7ZDhjfUNesWOs3WMKoxe5vytTtya1Cf/ALOYzkzufS1IjZEC1oBfphzS++vsHYLbbG55a9dl7jLZE7A0iGRTxylzfTbsdpmrlinrIy+nJ0hbTY62my+8DZxGK3V2Ka5HLy8KzFltNcuz7MnVmRCDzqzaiyhFov7Mjb9XKBradx3tO0LXZWponYOdPFnuundFUZLyhUZFq3Ne06jaSO/ZkZsc0+Yd/cKJGUq5Fqvpp1Cjii/k/Bc2S8ox1ULZYTdjxcbwdrSNhB1KdGXEt0U2+mdM3Ca2aNlwvqOsHZvC9NSbXNFO9IGav0KTroAeoedn1L8dHkdh7tyg218D3XQuGl56yIenZ7y/c6/o/wA6vpkfUzn0zBj/ADWYaX3ht8eW+mziWz6nG1XT/Qlxw91/sywKGpv2XYjA7x+4W845uoAgCAIAgCAIAgCAIAgCAIAgCAFAeV0B+e8/ZdPKVST/ADLdzWtaPgudb77PoOkrbDh8v9nU9CjPTVJ3Rxjxc79ltxurOV+JH7EF8WWwphUxdAc70gz6GTKkjawN/O9rD/Utd3uM6GlR4suC+P2KGo4tORjfee1vi4D5rnrqi+Xy4a5NeGfpZjbAAbAAuofNG93uZQ8MICg8/coGoyhOb3DH9U3gI+z8dI9659st5sv2lUelixXnn+p3XRLkYMpzUOHblJDTuY028zdSMeOy3K/r2U53ekukfud+pBwTCAicp5y0tK4tmnja4YsuXOHNrbkLCVkY9WS6cHItW8IPYzk7OKlqTaGeN5sTog2fYYnQdY+SRnGXRmN2HdSt7ItIRt6+Qvd6o1AfJZkY884sgQ18WhM3WPUkHrsO8HdwwKwnBTXMl4mZZjTUoP5opuspanI1WLHRc3Wx49SVhO7aDtGzwKg7SrlsXGuyjUKOfTuu6ZcGa+X2ZQgEjNThqkZtY/dyOIKnVzU1uU/Nw54tnA/p8SXWZDOYz7zZFfBdgHXxgmM+8NsZO47Nx71ptr4ly6nU0vPeNZtL3X1/krvMLOQ0FR1ctxDI7ReDq6t+AfbZbA8OSj02cL5nf1TCjk1+pD3l+6LoupxTDXr6Nk8TopRpMe0tcOB2g7DtuvJLdbM2U2yqmpx6oo3KdHNkqts02dG4Ojfsez2TyIuCOYUBpwkXimyvOx+fR8n8GXNm/lhtbTsmjNicRtZIPWHj4hToS4luUvKx5Y9rrZ1FLP1jb7cCNxWRHPZAEAQBAEAQBAEAQBAEAQBAEB8uPwPyQHkgPz1ny22UqoH+a4+IBHxXOt99n0LSnviQ+R1nQq/01SN8cZ8HO/cLbjdWcn8SL2YP4ste6mFTMIDnekGHTyZUjcwO/I9rj/StV3uM6GlS4cuD+P3KHo5dCRjvde13g4FQF1L5dHiqkvgz9LtdcX3rqHzRrZ7BDwwgPzpnHCY6yoa7ETy+byR5Fc2XKT+Z9FwpKWPBrwi5ejp4dkyC2wOB5h7gVNp9xFL1WLWXPfydGtpziDz2yi+loJpItTw0NafdL3BukOIvda7ZbQZO02mN2TGEuhQTiSSTrJ1knWSTiSVzy/JJLZHaZr6NBSPq5R25bsibtLRu+8R4N4qRXtCPGyv6i55mQsavouciTzBz4e6YQVbgRI49W+wGg8m+gfsnAbvhlVc29pGnU9IhCv1KV06/yWcVKKyQGemb7a+mc23pGXdE7c62tvJ2Hgdi12w4onQ03MeNcn2fUqbMzLZoKtrnXDHHQlB90n1jxadfjvUOqXCy1alirJoe3Vc0XqDfBdAooQFRdKeQ+onFQwWZP624Sga/zDXzBUK+Gz38lu0TLdlTrk+cfsdV0Z5d+k03VPN5ILN14ujPqHutbuC30z4lscjWMT0buOPSX3OwW45ByPSTkL6VSmRg9JAC8b3M9tvhrHLitF8N47nX0fL9G3gl0l9ziOjfL30apETz6OchvBsnsO78O8blppns9js6xierV6kVzj9i56abq332HU75Hu+amlPJlAEAQBAEAQBAEAQBAEAQBAEB5SGzhxDh8D8kB5koCjulSm6vKbz/ADGRv/ToHzYoF/KZedCs48RLw2v9/wCz76J6wR5RDSf4sUjBxIs8eTClEtpmGv18eLv4ZdqnlJMXQGtlClE8MkTsJGPYeTmkfNeNbrY2U2OuyM12Z+bJ4SxzmOFnNcWuG4tNiPELmNdj6TCanFSXRn6AzNyj9JoYJL3OgGu++zsu+F+9dGqXFHc+fahT6OROHx/YmVmQzCApvpXyQYazrgOxO29/9RoAcO8WPioORHaW/kuWhZKso9N9Y/YmOiDLI0ZKVx13MkfEGweByNj3lbMefLhIWv4r4lcvkyylKK0amVKFtTDJFJ6sjS07xfAjiDr7l5KO62ZtoudVimuxQecGQpaCUxzDfoPHqyN3tPxGIXOlFx5MvuJmV5MOKL+a8EfPO97Whz3EMBDASSGg4gDYm/k2ehFScorZvr8T0yRE+SoiYwdsyNtbeDe/da/cvYx3a2NWTcoUyc/DP0cDddE+fvqEPCg89qURZQqGtGrrNL87Q8+biufYtptF+06fHjQb8Fu5kVxnoIHONyGaJO8sOjfyUyt7xRTtQq9PInH4k6thCILPXJn0qhmZbtBvWM+/H2gBzALfxLXbHeLJ2m3+jkRl9H9Sp8wsqfRq6I37Mh6t3J/q/q0VEpltJFp1Wj1cZ7dVzReSnlIMFD1Pbmihc7slfQ6ySMam3047e47W23LDuXOnHhk0XvBvWRQpPxs/mW/mjlb6ZRxyO1utoyffbqd4496nVy4o7lPzsf0L5Q7djrMmzaTLHFuo8dx8FmQzbQBAEAQBAEAQBAEAQBAEAQGvVm2idzh4G4+aAw5AVj0z5Pu2CoAwLonHn22fB/iouTHoyzfh2/aU6n81/v8A0VzkauNNURTD6uRru4HtDvFx3qLF8LTLHlUq2mUPKP0fHIHtDmm4cAQd4IuCuofN5RcW0z6Q8MXQFKdKWRzT1plA7FQNMbg8WEg+B/EoN8dpb+S66HlerRwPrH7En0RZcDJH0rzqk7cd/fA7be8C/wCErPHns+Ei6/icUVdHtyZayllUMICIzoyG2vpnQu1H1mO9yQeqeWw8CVhZDjjsS8LLljWqa6d/kUU4TUNTrvHNC/wcPiCO4g8Vz+cWXpOrKp8xki7M0s6I8oxXFmytA6yPa0+83e07+5T6rFNFJz8CeLPZ+72ZOrYQDXrqKOoYWTMbIw+y4BwvvF8DxXjSa2ZsrtnXLig9mctP0b0LjdrZGcGyEj9VytLx4M6cdby0tt0/oSeR81KWjuYI7OIsXuJe+24E4DgLLZGuMehDyc6/I/8A0ZvlpYVmRD1ZPvQFD531zaivnkZ6pkIB3hgDL9+iufY95Nl+0+t148IvwWp0axFuTor7S9w5FxIUun3EVPVpKWVI6hbTmmCL6jtQ9T2e5+dK6PqZ5Gt1GOR4B3aDyAfJcx8mfQq36lK37r/R+gsnz9ZEx49pjXeIuuknufP7Y8M2vDPdemBXPS/QdmGcDAmJ3I9pt/B3iouQujLHoF3OVf1NToiyjaSWAnU4CRo4jU7yLfBMd82jPXqeUbF8v4LVoZNGUbnjR7xrb8x3qUVkmEAQBAEAQBAEAQBAEAQBAEB41kekxw4auY1hAa0Mmk0HePPagIvO3JX0yjli9otuz77e03zFu9YWR4otEvByHRfGf/mx+eSLY6jtG0Fc0+iJprdF09FuW/pNH1Tj26chnExn+Gfi38KnUS3jt4KTreL6N/Gukuf17nZLecYICCzzyEK+kdGLdY3txE7JBgL7iLg8+C12w4o7E7Tst416n27/ACKGY98EgIuySN+rYWPafiCFA5pl8ahdXt1TL6zSy+3KFM2QWDxZsjPdfbX3HEKfXNTW5Qs/DljWuD6diZWwhBAcxnnmjHlFmkLMnaLMk2Ee4/eOOI8VqtqU18TpafqU8WW3WPdFOzRVGTqjXpwzMOojaN4ODmnvBUJqUH4LhCdGZVy5pli5tdJccgDK0dW/DrWj0buLhi0+XJSYZC6SK9maHOD4qOa8HeU9SyVodG5r2nBzSHA94UhPc4M65Qe0lsei9MDCA+X2trw+CBLfoVvn1noxjXQUbtJ7rtfK31WDAhh2u47OajW29olg07SpNq21cuyK7yPk51VMyKPFx1n3W+048gtEY8T2O/k3xorc2X9k2FsETI2izWNDQOAFlPS2KHZNzk5PubgcvTAygPzvlt16qcjAzykf7jlzZPmz6HiramHyRd2aB/4Cmvj1Mf8ASF0Ie6ijZv8A1E9vLJdZEU5rpFpusydNvZoPH4Xi/kStN69hnT0ifDlR+JV2ZFX1NfA69gXaB5PBFvEhRqntNFm1SvjxZL6l5SusLjFtnDuN1PKMT7XXFxtQGUAQBAEAQBAEAQBAEAQBAEBEw9iR8Z36TeRQGygKS6TchfRawyMFo6i7xuD/AKxvidL8XBQb4cMuRdtFy/Wo4H1j9iLzNy6aCrbKb6B7EoG2MkXNt4IB7uKwrnwy3JWo4n9VQ49+qL9jkDgHNIIIBBGBB1ghdFFAknF7Myh4EBW3SfmmX3q6cawPTMG0D60cQMeGvYVFvq/MiyaNqXD/AGLHy7fwcJm1l6TJ84lj1jB7L6pGbjx2g7D3qPCbi9zu5uHDKr4JfR+GXpkbK0VZC2WB12nEe0121rhsIXQjJSW6KLkY86J8E1zN5ZGgwgI7LWRYa2PQqGBw2HBzTva4awsZQUlzN+Pk2US4oPYrLL3RpPFd1K4TM902bKOHuu7rclFnQ105lmxddrnyuWz89jkmS1FFJqMsDwdY7UZPMbVp2lH4HW2x8hdpImqXpBroxYyh/wB9jCfEAFZq6a7kOejYkvy7fI939JNaRjEOIj/cle+vM1rQ8X4/qQmVM46qqFp53ub7tw1ne1tgVhKcn1ZOpwqKecIoxkXN+escBDGSNrzqYO/b3XSNbl0MMrPox17T5+EW1mrmkygZ70rvWfbyG4KbXWoFQzs6eTPnyXZE7ZbCAAUBq5YykKanlld9WxxHF1rNHe4gd6xk9lub8ap22xgu7Pz8LuO9zj4k/wB1zupf21GPwR+h8lQdVBGweyxo8BZdJLZI+e2y4pyfxZtL01kPne29BU/8iQ+DSVrt9xkvAe2TD5oo3Jr9GaI7pGHwcCoMeqLxkLeqS+D+x+hxrHMLpHzwlcmPvCzg23hq+SA2kAQBAEAQBAEAQBAEAQBAEBGZZjI0ZG4sOv7p/wA80B9RSBwBGBQETnZkNtfSuiNg71o3e7IL2PI6weBWFkOJbEzBy5Y1ymvr8igKmB0T3MkaWuYS1zTiCDrC5223I+gVzjZBSj0ZZnRZnTcCjmOsX6hxOIxMXMYjhcbApVFn5WVjXNP2frwXz/kslSitBAYKDoVPn/mMYS6opG3iNzJEMYztc0bWcNnLCJdTtziWrStWUkqbnz7M5PNzOCagl04TqNtOM+pINx3HcRh5LTCbi90dfLwq8qHDPr2ZdWbec0GUGXidZ4Hbidqe39xxGpToWKSKXmYFuLLaS5eSYWZCCAwgPGppmSjRkY143OaHDzXjSfUyjOUOcXsQNVmNQyXvAG39xzmeQNlg6oeCbDVMqHSbNP8A9uKH3ZOXWOWPoQ8G7/5nL/y/ZG/R5m0UJu2BpI2uu/8AquslVBdiPZqGTYtpTf2JyOMNFmgAbgLLYQ29+pkoeHm9iA8iEBWnSjl8OIpIzqaQ6Uj3h6rO7E8bKLfPf2UWXRcPb+9JfI53MXJRqaxlx2YiJHdx7I/NbwKwqjvInarkeljtd3yLua6ymlMPsOQEJnxNoZOqDvjLfzEN+a13P2GTtNjxZUPmUfRtvIwDa9o8XBQV/BdrntXL5P7H6Jj9UcgukfPGSWRT6IcHP/qKHhvIAgCAIAgCAIAgCAIAgCAID5e0OBBwIsUBAw3hkMbsMWngUBvgoCvek/NTrWmrgbd7R6ZoxewD1wNrm7d45KNfXv7SLDouo+m/RsfJ9PgVVG8tIc0kEEEEYgg3BB5qImy1SSlHZrky6sw87218fVykCoYO0MBI0e235jYp1VvEtn1KVqemvGlxR91/t8DrFuOSEBhBvsV5nl0eCUumogGvOt0ODX7yw4NdwwPBRrKN+cSwadrDr2ru5rz4Kza6Wll1acUsZ4se0/54qLzi/iWb+1kV9mmWHm50m4Mrm/8A7MH9cY+LfBSYZH+RXszQusqH9GWHRVsc7A+F7XtPtNII5HceBUlST5or1lM6nwzWx7r01mEAQGEBhAEBhAYQHB5659MhDoaRwfLg6Qa2R77HBzvIeSj23bcond07SZWPjt5R8eSqo43yvAbd73u1bXOcT8VGXMs0nGuO75JF0ZmZAFFAAbGR/aeeO4cBh471NrhwopWfmPJt4u3Y6BbCCEBxXStX6FIyLbLINX2Waz5lq0ZD5bHb0Oriuc/CK6zap+trIG75WnuadI+QUaC3kkWHOt4Meb+H3L+bgugUMkMi/wAEcXPP6igN9AEAQBAEAQBAEAQBAEAQBAEBoZXoutZdvrt1jjvCAj6Cr0hY+sMf3QG6gKk6RczDTuNTTN9EdcjB9U44uA9w+XLCHdVt7SLZpGqKaVNr59n5OGpal8L2yRuLXsN2uGIK0J7PdHesrjZFxkt0y6Mys82V7RHJZlQBrbgJLe1H8xiOSm1WqS2fUpeo6ZPGlxR5x+3zOrW45IQGEBD5wZt09e207O0B2ZG6nt5O2jgdSwnWp9SXi5t2M94P6FW5w9H9TS3dEOvjGu7B2wPtR4+F1EnQ49OZaMTWqbeVnsv9jmqDKEtM/ShkfG4aiWkjDY4beRWpNrodKymq+PtJNHa5J6UJ2WFTG2Ue830b/DW0+S3xyJdzjX6DVLnXLb9zq6DpEopbaT3RE7JGH+ptx5rcr4Pqcm3RcqHRJ/InaXLVPN/DnhdwEjL+F7rYpxfRkGeLdD3ov9DeBvhr5a1luaXFrqYcbY6uepebnii30RoVmWqeH+LPE3gZG38L3XjnFdzfDFum/Zg/0Ocyp0kUkQIi05nfZaWtvxc62rkCtUr4rodGjRMifv8AI4PODPiprAW3EUZ9iO4JG5z8T5Dgo8rpSO7i6TRRs3zfxICgoZKh4ZCwvcdg2DeTgBxKwjFvkiddfXTHim9kW1mbmY2jHWS2dMRjsaDsb++1TK6lHm+pT9Q1OWS+GPKP3Orc1bjlnygCApbP/LH0qsdom7IvRt3Gx7bu91+4BQrZcUi6aXjejQt+r5kh0XZP6ypdKcIm2H3nf2B8VlQt5bkXXLuGpVruy13vsCeCllVJvJsejCwfZB8dfzQG0gCAIAgCAIAgCAIAgCAIAgCAICEyxQlp62P8Q/7v3QHzR1QePiNyA2XNBBBsQRYg6wQcQUPU9uaKlz7zENPpT0jS6LF8Y1mLeWjaz4csIdtO3OJatM1dT/t3Pn2fk4SKQscHNJa4EEOBsQRgQRgtHcsEoqS2fNMtHM7pEbJaKuIa/Bs2DXcH+6eOHJSq79+UirahozjvZTzXjwWGDdSSvbPoEPAgMICHyzmzTVn8aJpd77ey/wDMNZ71hKuMupKozbqH7EmcTlXotOs0s34JRr/O39lplj+Gdqj8QNcrY/VHLV2ZdbDfSgc4DbGQ8eAN/JaXTNdjq16ti2fm2+ZB1FM+P+IxzPvtLfiFg47dUTY3Vz6ST+p8MktgbcjZebmfDF9kHyE4knmbpuecEV2RiNmkbNFzuAufAIeOcY9WkS1DmzVz+pA+29w0B+qy2Kub7EO7UsavrLc67I3Rk42NVJYe4z5uPyHetscfycjI159Kl9Wd9knI0NI3RhYGjftPEnEnmpEYqPJHBuyLLpcVj3JBZGk+SEB8OagOR6QM4/ocHVxn00oIbbFjDqc/huHHktN0+FbHV0vC9azil7qKdAUQuD2RdeZGRvolK1rh23dp/wB47O4WHcptceGOxSNRyfXucl06InizTc1g9pwHdtWwgnTAIDKAIAgCAIAgCAIAgCAIAgCAIAgMIDn8p0BhPWRertHu/wBkB9UlWHD4jcgNu6Ar3PPo9bLpTUQDZDrdFg152lnuu4YHgo1lCfOJ39O1mVW1d3NefBVs8Lo3Fr2lrmmxa4WIO4gqK1tyLXCyM4qUXujo81s9p6GzD6WEfVuOto/03bOWC2QtcDmZ2lVZPtLlLz/JbOQM5KeubeB/atd0btUjebdvMXCmQsjLoVTKwbsZ7TXLz2JZZkMIDCAIDCA+Xxh2IB5gFD1NrozUkyVA71oYzzY39l5sjNXWLpJ/qfDciU4wgiH4G/snCj317P8AJ/qbEdIxvqsaOQATYwcpPqz2svTEwgCAwgCAgM7M548nx67OlcOxHtP2nbm/HYtVlqgvidDBwJ5U/Ee7KUyjXPqJXSyu0nvNyfgANgG5Q923uXKqmNUFCC2R1XR3m2Z5BPIPRsPYB9p4OPIfHkt1MN+bONq+d6cfRh1fX4Ite1lLKsbeRIdJ7pDgOy35n/N6AmkAQBAEAQBAEAQBAEAQBAEAQBAEAQGCLoCAylksxnTiwxLd3LeEB5UlbfUcd37IDfa6+CAg85c1oMoN9INGQDsytsHDgfeHArXOuM+pNxM+3Gl7D5eCpM480aigJL26ceyVgJb+IYt79XFRJ1SiW3D1SnI5dH4IKGUscHMJa4aw5pIIO8EawtZ0JRjJbSW6O4yB0lzQ2bVN65vvizZR8nd9ua3xvkuvM4eVodc/aqfC/HYsLIudNLWW6qUaR+rf2H/lOPddSIWRl0K9kYF9HvLl5RMrYQjCAIDCAIDCAIDCAIDCA+ZZWsaXPIa0ay4kAAcSV43sZRi5PaK3OBzn6RmRgsorPfh1pHYb90e0fLmo87+0TvYWiyl7d/JeO5WVVUvme58ji97jdznG5JUZvfmyy11wriowWyJ7NDNV9c8OddsIOt2BfbFrfmdi211OXXoc7UdSjjR4Y85fYuSko2wsDGABrQAANQAGAUxJJbIps5ynJyl1YcwvcGMxdjwG0r0xOjp4RG0NbgBb+6A9EAQBAEAQBAEAQBAEAQBAEAQBAEAQBAEBD5TyOHdqLU7a3AHluKAi46lzDZ9wR494QEhFUB3+akB6OaCLGxBxB1g9yHqbT3RxecPR1BUXfTnqHnYBeMnizZ3W5FaZ0KXQ6+JrN1Psz9pFcZazVqqO/WxktH1jO2zxGsd4CiyqlEseNqWPf0ls/DIUFYHQ6onsk541lLYMmLmj2JPSN5a9YHIhZxslHuQL9Mxrusdn8Drsm9KY1Cpg5uidq/I//wAit0cjyjkXfh9/8cv1Ojos/KGX67QO6Rrm278PNbVfB9zmWaTlQ/Lv8iapsqQyi8c0bx9l7T81mpRfRkOePbD3os2gb4LI1OL8CyHmwKHuzNeetjjF3yMaB7z2j4lebpGcaZy6JshK7PeihGucPO6MF9+8avNa3dBdybXpeVP8u3z5HLZW6UTrFLDb7cxv/wBNp/7lqlkeDqUaD3tl9EcPlfLlRWG9RK5+5uDByYNS0SlKXU7dGHTQvYiaEcZcQGgknUAASTyAXnyN8pKK4pPY7zNbo+fIRJV9luPV7T98jAcB4jBSK6O8ivZ2tJexR+v8FnUtM2JoawAACwAFrBSktitSk5Nt82YnltqaLuOAQ8JbJlD1Qu7W93rHdwCA3kAQBAEAQBAEAQBAEAQBAEAQBAEAQBAEAQBAatdRMlb2hrA1EaiO9Acm2QtOpASUEx1cUBuhAYIug3OZy7mXSVALjHoOx0ozoHvGB8FqnXF8zo4upZFTSUt14ZTWVKYRTPY0khrrAm1++yhtbMueNY7K1J9zVWJuC9B82Xmx4e8VU9vqve3k5w+BXvM1umuXWK/Q9v8A1Of+dL/uP/de8/LPHi0/4r9EfD6+V3rSyHm9x+a8ba7hUVLpFfoaxXht2S6BegwgN3ItGJ6iONxIa82JbYHA4XBXsVu9iPk2Oupyj2Lozezcp6Vt4mDS2uOtx5lToQjHoUjJzbr37b+nYnFmRTyqpC1pIQG1m/AC0yHW65Fzs5ICZQBAEAQBAEAQBAEB/9k=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pic>
        <p:nvPicPr>
          <p:cNvPr id="2" name="Picture 6" descr="Logo Parceiro">
            <a:extLst>
              <a:ext uri="{FF2B5EF4-FFF2-40B4-BE49-F238E27FC236}">
                <a16:creationId xmlns:a16="http://schemas.microsoft.com/office/drawing/2014/main" id="{1FFBA1AF-7A2F-34AA-40FE-3DD0F51D1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09" y="300607"/>
            <a:ext cx="1711046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F7561A-0EC4-2F93-B16C-8F712885B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2816" y="5260321"/>
            <a:ext cx="1264640" cy="34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rodução ao Google Colab">
            <a:extLst>
              <a:ext uri="{FF2B5EF4-FFF2-40B4-BE49-F238E27FC236}">
                <a16:creationId xmlns:a16="http://schemas.microsoft.com/office/drawing/2014/main" id="{6AD307A4-417F-6678-3130-1E55B35DE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321" y="5762016"/>
            <a:ext cx="1511630" cy="60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62AAB1-6634-FCEA-C372-ED03B90F42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300" y="1478876"/>
            <a:ext cx="68834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7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 txBox="1">
            <a:spLocks/>
          </p:cNvSpPr>
          <p:nvPr/>
        </p:nvSpPr>
        <p:spPr>
          <a:xfrm>
            <a:off x="0" y="300607"/>
            <a:ext cx="12192000" cy="864096"/>
          </a:xfrm>
          <a:prstGeom prst="rect">
            <a:avLst/>
          </a:prstGeom>
        </p:spPr>
        <p:txBody>
          <a:bodyPr vert="horz" lIns="121920" tIns="60960" rIns="121920" bIns="60960" rtlCol="0" anchor="ctr">
            <a:normAutofit fontScale="90000" lnSpcReduction="10000"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pt-BR" sz="5867" dirty="0"/>
              <a:t>Problema 3</a:t>
            </a:r>
            <a:endParaRPr lang="pt-BR" sz="5867" i="1" dirty="0"/>
          </a:p>
        </p:txBody>
      </p:sp>
      <p:sp>
        <p:nvSpPr>
          <p:cNvPr id="16" name="AutoShape 2" descr="data:image/jpeg;base64,/9j/4AAQSkZJRgABAQAAAQABAAD/2wCEAAkGBxQPEBUUEBQVFRUUFBQWFhQVFRQUFRQUFhQWFxQVFhQYHCggGhwlHBYYITEjJSkrLi4uFx8zODMtNygtLisBCgoKDg0OGxAQGywkICQsLCwsLCwsLCwvLCwsLCwsLCwsLCwsLCwsLCwsLCwsLCwsLCwsLCwsLCwsLCwsLCwsLP/AABEIAJQBVAMBEQACEQEDEQH/xAAcAAEAAgMBAQEAAAAAAAAAAAAABQcBBAYDAgj/xABHEAABAwIBCAYGCAUCBQUAAAABAAIDBBExBQYSIUFRYXEHEyKBkaEjMkJSscEUQ2JygpKi0TNTsuHwY5Mkc6PC0hUXNESD/8QAGwEBAAIDAQEAAAAAAAAAAAAAAAQGAgMFAQf/xAA3EQACAgECBQEGBQQBBAMAAAAAAQIDBAUREiExQVETIjJhcYGxBkKRodEUI1LBQzTh8PEVFjP/2gAMAwEAAhEDEQA/ALwQBAEAQBAEAQBAEAQHA9IOfoo7wUpDp/afi2EH4v4bNu5Rrb+Hkup3tJ0h5H923lD7/wDYp9zpKiXXpSSSO4ue9x+JUPm35Li/Tor7KKLSzP6NGRgS14D34iH2G/f948MOamV46XORUtR1ydjcKOS892WMxgaAGgADUABYAbgFJK83vzBKHhhAatdXRwN0ppGRt3vcGjzXjkl1NldU7HtBNs5Wv6SqKIkNc+Uj+WzV3OdYFaXkQR1KtDyp9Ul8yDqOlpv1dM4j7UgHkGlYf1PhE6P4cl+af7GmelqTZTR/7jv/ABXn9S/Bt/8ArsP83+h6xdLLvapR+GU/Nq9/qfgYS/Di7T/YkKXpUp3fxIZWcRoPHxB8lksmPcjT/D9692SZO5Pz0op7Bs7Wkm2jJeM3/FYLZG6D7kC3S8mrrF/TmTrXBwuCCDtGsHvWwgNNPZn3EzSNkPBlCq0BYIDnKiUvNygNSrylHSt62a+g0tvYXPaIaDbbrN+5Yykordm/Hx53z4IdTpMl5WZMwPheJIzgQb8xwPAr1SUlujC2mdUuGa2ZLwzB+HhtC9NZ6IAgCAIAgCAIAgCAIAgCAIAgCAIAgCAIAgCAIDjekbO36BD1cR/4iUHR/wBNuBkPHYOPJaL7eBbLqdjSNO/qrOKfuLr8fgUc0OkfYXc97uJc5zj5kkqB1fkvLcKob9El+hd2YGZbaBglmAdUOGs4iIH2G8d5U+mpQXPqUXVNTllT4Y+4ui/2zsSt5yDCA162rZCx0krgxjRcucbALxtJbszrrlZLhgt2VZnP0oPfdlANBv8AOeAXn7rDqb33PAKLZkPpH9S0YWgRW0sh7/Bf7OIigqcoS9kSzyHEklxF97jqaFoUZTfk7U7MbDhz2ijscldFUz7GplbGPdYNN3ibAea3Rxn+Y42R+IorlVHf5nTUnRlRMHbEsp3ukLfKPRW1UQRy7Ncy5dHt8kSTMyaBuFMzvL3fErL0YeCK9Ty3/wAjEmZVAf8A60fdpD4FPRr8BanlL/kZHVPRvQPHZY+M72SvPk8uC8dECRDWsuL97f5kDlDopxNPUHg2VgN/xttb8q1vG8Mn1fiGX/JD9CAkyDlPJfai6wNFyXQOMjPxR/u1a3CyHQnLLwMzlPb68v3LczWlnFFG+s0eue3SNm6Nmn1Q4YaVsbWx4KXDfh9oquYqldJU+6aWUKjSKzIxpoD5yvmw2up9CRzmG+k0tOBANtJuDhrw+CwshxLYl4WXLFs40tytZ6atyHNpA2DjYOF3QygbHDfwNiNhUPadTLXGeLqMNn1/dFkZp55RV1gPRTga4ycd5YfaHBSq7VIrmdplmM9+sfJ2VNV6Wp2o+R/utpzDbQBAEAQBAEAQBAEAQBAEAQBAEAQBAEAQBAa9fVtgifJIbMY0uceAFyvG0luzOuuVk1CPVn5xy/ld9bUyTyYvOoe6weqwch53K5kp8T3Z9Iw8aONTGuPbr8zvOiPNnSJrJRqaS2EH3sHSd2A71Jx6/wAzK7r+e9/6eHzf8FrXUsqxgoDVyjXMp4nyyu0WMaXOPDcBtJwAXjkkt2bKqpWzUILdsofPDOuXKUt3XZC0+jivqH2nb3HywHHn2WOb59C+afpteJDzJ9X/AASmZGYj620tRdkGy2p8vLc3j4b1srpcuciDqesqneunnLz4/wC5b2TcnRUzBHAxrGjY0Y8ScSeamJJckVG26dsuKb3ZtFems+SgMIDCAwUBgoD0gZc8AgNDK9XsCAgyboCPrcvU9JLG2ocRpk4C4aB7T9zb6v8ACsJ2Ri9mTMbAtyIylBdDroZmyNDmODmuFw5puCN4IWae5FlGUXtJczzrKRkzDHK0PY4WLXC4K8aTWzPa7ZVy4ovZlS54ZlSUJM9KXOiaQ7UT1kOvEkYtB9rEbd6h2VOHNdC2YOqQyV6dvvfszocyc+xPowVhAkNgyXUGybg7YHeR4HHbVdvykc7UtIdW9lPTuvBZFLV21P7j8j+6kHBN9AEAQBAYQGUAQBAEAQBAEAQBAEAQBAEBgoCvemTK3VUscDTYzvu7/lx2JHe4t8Co2TLaPD5LB+Hsf1L3Y+kfuyoqClM8rIm+tI9rB+I2uoaW7SLdfaqq5TfZH6SybRNp4WRRizY2ho7hiuolskj5rbZK2bnLqzYXprMXQFQdLecJlnFKw9iKxkt7UpFwDwaD4k7lCyJ7vh8Fv0HCUIevLq+nyIfo+zZ+n1F5B6GKxf8AaPss/fhzWNNfE9yTrGe8avgh7z/ZeS8mMDQA0AACwAwACnlIbbe7MoeGEBz2c2eFPk/VI4vktcRMsXcC44NHPwK1TtjDqdDD027J5xWy8srvKXShVSE9S2OFuzV1j+9ztX6VHlkSfQsNOgURX9xuT/QhnZ6V7j/8mTkAweQasPUsfclvTcKPWK+rPtueeUGazUSfiawj9TU9SxdzB6dgS5KK/Ulcn9KNUy3WsilHIxuP4hcfpWayJdyLboFEvcbX7nb5u5/09YeraHxyuGpjhcGwJOi9urC+NlIhdGXI4mZpV2NHjfOPk96mXSK2nLPiKMuIAxKA0c7cxo6xunGdCdrQA4klj7YNeNnMea021cfPudXTtTli+w+cf3OByNl2qyNOYpWu0Ae3A7Ag+3G7YeI1HbwjRnKt7FgycSjPr44dez/kt/JOVIquISwO0mnuLTta4bCpsZKS3RUb8eyifBNczbcL6jtWRpT25oqjP/Mr6PeopW+ixkjH1X2m/Y4bOWES6rh5otWl6p6v9m3r2+JJdH2efWaNNVO7WEUh9vdG8+9uO3DHHKq3f2WRdV0zh/vVLl3Xgs2jqbdl2Gw7uBUkrxIoAgCAIAgCAIAgCAIAgCAIAgCAIAgPglAUj0u1nWZR0NkUTG24uu8n9Q8FAyHvMu2gVcOLxeWeHRVRdblJjjhEx8nfqYP6vJMeO8zLXreDF4fLLyKnlHMXQGvXVQhifI71Y2OeeTQSfgvG9lubKoOyagu72PzVV1LpZHyP9Z7nPdzcbn4rmN78z6TVBVwUF0SL4zBySKShjbbtPHWP+87XbuFh3LoVR4YooOpZHr5Epdui+h0K2EAwgOR6Q86jQQhkR9PKDoHHq24GS2/YOPJabrOFbLqdfSdP/qbOKXurr8fgU1SU0tXMGsDpJJHbTcknFznH4qEk5PYuFttWNU5PlFFq5u9GsEIDqr0z8dHWI28LYu7/AAUyFCXUqeZrd1r2r9mP7nZU1DFELRxsYNzWgfBbkkjjysnL3mz1LAcQPBe7GPE/JE5RzZpKj+LBGSfaDdB35m2KwdcZdUSas2+r3ZMiMmZpwZMkfNC5xdIzQY19j1YJ7ZDhjfUNesWOs3WMKoxe5vytTtya1Cf/ALOYzkzufS1IjZEC1oBfphzS++vsHYLbbG55a9dl7jLZE7A0iGRTxylzfTbsdpmrlinrIy+nJ0hbTY62my+8DZxGK3V2Ka5HLy8KzFltNcuz7MnVmRCDzqzaiyhFov7Mjb9XKBradx3tO0LXZWponYOdPFnuundFUZLyhUZFq3Ne06jaSO/ZkZsc0+Yd/cKJGUq5Fqvpp1Cjii/k/Bc2S8ox1ULZYTdjxcbwdrSNhB1KdGXEt0U2+mdM3Ca2aNlwvqOsHZvC9NSbXNFO9IGav0KTroAeoedn1L8dHkdh7tyg218D3XQuGl56yIenZ7y/c6/o/wA6vpkfUzn0zBj/ADWYaX3ht8eW+mziWz6nG1XT/Qlxw91/sywKGpv2XYjA7x+4W845uoAgCAIAgCAIAgCAIAgCAIAgCAFAeV0B+e8/ZdPKVST/ADLdzWtaPgudb77PoOkrbDh8v9nU9CjPTVJ3Rxjxc79ltxurOV+JH7EF8WWwphUxdAc70gz6GTKkjawN/O9rD/Utd3uM6GlR4suC+P2KGo4tORjfee1vi4D5rnrqi+Xy4a5NeGfpZjbAAbAAuofNG93uZQ8MICg8/coGoyhOb3DH9U3gI+z8dI9659st5sv2lUelixXnn+p3XRLkYMpzUOHblJDTuY028zdSMeOy3K/r2U53ekukfud+pBwTCAicp5y0tK4tmnja4YsuXOHNrbkLCVkY9WS6cHItW8IPYzk7OKlqTaGeN5sTog2fYYnQdY+SRnGXRmN2HdSt7ItIRt6+Qvd6o1AfJZkY884sgQ18WhM3WPUkHrsO8HdwwKwnBTXMl4mZZjTUoP5opuspanI1WLHRc3Wx49SVhO7aDtGzwKg7SrlsXGuyjUKOfTuu6ZcGa+X2ZQgEjNThqkZtY/dyOIKnVzU1uU/Nw54tnA/p8SXWZDOYz7zZFfBdgHXxgmM+8NsZO47Nx71ptr4ly6nU0vPeNZtL3X1/krvMLOQ0FR1ctxDI7ReDq6t+AfbZbA8OSj02cL5nf1TCjk1+pD3l+6LoupxTDXr6Nk8TopRpMe0tcOB2g7DtuvJLdbM2U2yqmpx6oo3KdHNkqts02dG4Ojfsez2TyIuCOYUBpwkXimyvOx+fR8n8GXNm/lhtbTsmjNicRtZIPWHj4hToS4luUvKx5Y9rrZ1FLP1jb7cCNxWRHPZAEAQBAEAQBAEAQBAEAQBAEB8uPwPyQHkgPz1ny22UqoH+a4+IBHxXOt99n0LSnviQ+R1nQq/01SN8cZ8HO/cLbjdWcn8SL2YP4ste6mFTMIDnekGHTyZUjcwO/I9rj/StV3uM6GlS4cuD+P3KHo5dCRjvde13g4FQF1L5dHiqkvgz9LtdcX3rqHzRrZ7BDwwgPzpnHCY6yoa7ETy+byR5Fc2XKT+Z9FwpKWPBrwi5ejp4dkyC2wOB5h7gVNp9xFL1WLWXPfydGtpziDz2yi+loJpItTw0NafdL3BukOIvda7ZbQZO02mN2TGEuhQTiSSTrJ1knWSTiSVzy/JJLZHaZr6NBSPq5R25bsibtLRu+8R4N4qRXtCPGyv6i55mQsavouciTzBz4e6YQVbgRI49W+wGg8m+gfsnAbvhlVc29pGnU9IhCv1KV06/yWcVKKyQGemb7a+mc23pGXdE7c62tvJ2Hgdi12w4onQ03MeNcn2fUqbMzLZoKtrnXDHHQlB90n1jxadfjvUOqXCy1alirJoe3Vc0XqDfBdAooQFRdKeQ+onFQwWZP624Sga/zDXzBUK+Gz38lu0TLdlTrk+cfsdV0Z5d+k03VPN5ILN14ujPqHutbuC30z4lscjWMT0buOPSX3OwW45ByPSTkL6VSmRg9JAC8b3M9tvhrHLitF8N47nX0fL9G3gl0l9ziOjfL30apETz6OchvBsnsO78O8blppns9js6xierV6kVzj9i56abq332HU75Hu+amlPJlAEAQBAEAQBAEAQBAEAQBAEB5SGzhxDh8D8kB5koCjulSm6vKbz/ADGRv/ToHzYoF/KZedCs48RLw2v9/wCz76J6wR5RDSf4sUjBxIs8eTClEtpmGv18eLv4ZdqnlJMXQGtlClE8MkTsJGPYeTmkfNeNbrY2U2OuyM12Z+bJ4SxzmOFnNcWuG4tNiPELmNdj6TCanFSXRn6AzNyj9JoYJL3OgGu++zsu+F+9dGqXFHc+fahT6OROHx/YmVmQzCApvpXyQYazrgOxO29/9RoAcO8WPioORHaW/kuWhZKso9N9Y/YmOiDLI0ZKVx13MkfEGweByNj3lbMefLhIWv4r4lcvkyylKK0amVKFtTDJFJ6sjS07xfAjiDr7l5KO62ZtoudVimuxQecGQpaCUxzDfoPHqyN3tPxGIXOlFx5MvuJmV5MOKL+a8EfPO97Whz3EMBDASSGg4gDYm/k2ehFScorZvr8T0yRE+SoiYwdsyNtbeDe/da/cvYx3a2NWTcoUyc/DP0cDddE+fvqEPCg89qURZQqGtGrrNL87Q8+biufYtptF+06fHjQb8Fu5kVxnoIHONyGaJO8sOjfyUyt7xRTtQq9PInH4k6thCILPXJn0qhmZbtBvWM+/H2gBzALfxLXbHeLJ2m3+jkRl9H9Sp8wsqfRq6I37Mh6t3J/q/q0VEpltJFp1Wj1cZ7dVzReSnlIMFD1Pbmihc7slfQ6ySMam3047e47W23LDuXOnHhk0XvBvWRQpPxs/mW/mjlb6ZRxyO1utoyffbqd4496nVy4o7lPzsf0L5Q7djrMmzaTLHFuo8dx8FmQzbQBAEAQBAEAQBAEAQBAEAQGvVm2idzh4G4+aAw5AVj0z5Pu2CoAwLonHn22fB/iouTHoyzfh2/aU6n81/v8A0VzkauNNURTD6uRru4HtDvFx3qLF8LTLHlUq2mUPKP0fHIHtDmm4cAQd4IuCuofN5RcW0z6Q8MXQFKdKWRzT1plA7FQNMbg8WEg+B/EoN8dpb+S66HlerRwPrH7En0RZcDJH0rzqk7cd/fA7be8C/wCErPHns+Ei6/icUVdHtyZayllUMICIzoyG2vpnQu1H1mO9yQeqeWw8CVhZDjjsS8LLljWqa6d/kUU4TUNTrvHNC/wcPiCO4g8Vz+cWXpOrKp8xki7M0s6I8oxXFmytA6yPa0+83e07+5T6rFNFJz8CeLPZ+72ZOrYQDXrqKOoYWTMbIw+y4BwvvF8DxXjSa2ZsrtnXLig9mctP0b0LjdrZGcGyEj9VytLx4M6cdby0tt0/oSeR81KWjuYI7OIsXuJe+24E4DgLLZGuMehDyc6/I/8A0ZvlpYVmRD1ZPvQFD531zaivnkZ6pkIB3hgDL9+iufY95Nl+0+t148IvwWp0axFuTor7S9w5FxIUun3EVPVpKWVI6hbTmmCL6jtQ9T2e5+dK6PqZ5Gt1GOR4B3aDyAfJcx8mfQq36lK37r/R+gsnz9ZEx49pjXeIuuknufP7Y8M2vDPdemBXPS/QdmGcDAmJ3I9pt/B3iouQujLHoF3OVf1NToiyjaSWAnU4CRo4jU7yLfBMd82jPXqeUbF8v4LVoZNGUbnjR7xrb8x3qUVkmEAQBAEAQBAEAQBAEAQBAEB41kekxw4auY1hAa0Mmk0HePPagIvO3JX0yjli9otuz77e03zFu9YWR4otEvByHRfGf/mx+eSLY6jtG0Fc0+iJprdF09FuW/pNH1Tj26chnExn+Gfi38KnUS3jt4KTreL6N/Gukuf17nZLecYICCzzyEK+kdGLdY3txE7JBgL7iLg8+C12w4o7E7Tst416n27/ACKGY98EgIuySN+rYWPafiCFA5pl8ahdXt1TL6zSy+3KFM2QWDxZsjPdfbX3HEKfXNTW5Qs/DljWuD6diZWwhBAcxnnmjHlFmkLMnaLMk2Ee4/eOOI8VqtqU18TpafqU8WW3WPdFOzRVGTqjXpwzMOojaN4ODmnvBUJqUH4LhCdGZVy5pli5tdJccgDK0dW/DrWj0buLhi0+XJSYZC6SK9maHOD4qOa8HeU9SyVodG5r2nBzSHA94UhPc4M65Qe0lsei9MDCA+X2trw+CBLfoVvn1noxjXQUbtJ7rtfK31WDAhh2u47OajW29olg07SpNq21cuyK7yPk51VMyKPFx1n3W+048gtEY8T2O/k3xorc2X9k2FsETI2izWNDQOAFlPS2KHZNzk5PubgcvTAygPzvlt16qcjAzykf7jlzZPmz6HiramHyRd2aB/4Cmvj1Mf8ASF0Ie6ijZv8A1E9vLJdZEU5rpFpusydNvZoPH4Xi/kStN69hnT0ifDlR+JV2ZFX1NfA69gXaB5PBFvEhRqntNFm1SvjxZL6l5SusLjFtnDuN1PKMT7XXFxtQGUAQBAEAQBAEAQBAEAQBAEBEw9iR8Z36TeRQGygKS6TchfRawyMFo6i7xuD/AKxvidL8XBQb4cMuRdtFy/Wo4H1j9iLzNy6aCrbKb6B7EoG2MkXNt4IB7uKwrnwy3JWo4n9VQ49+qL9jkDgHNIIIBBGBB1ghdFFAknF7Myh4EBW3SfmmX3q6cawPTMG0D60cQMeGvYVFvq/MiyaNqXD/AGLHy7fwcJm1l6TJ84lj1jB7L6pGbjx2g7D3qPCbi9zu5uHDKr4JfR+GXpkbK0VZC2WB12nEe0121rhsIXQjJSW6KLkY86J8E1zN5ZGgwgI7LWRYa2PQqGBw2HBzTva4awsZQUlzN+Pk2US4oPYrLL3RpPFd1K4TM902bKOHuu7rclFnQ105lmxddrnyuWz89jkmS1FFJqMsDwdY7UZPMbVp2lH4HW2x8hdpImqXpBroxYyh/wB9jCfEAFZq6a7kOejYkvy7fI939JNaRjEOIj/cle+vM1rQ8X4/qQmVM46qqFp53ub7tw1ne1tgVhKcn1ZOpwqKecIoxkXN+escBDGSNrzqYO/b3XSNbl0MMrPox17T5+EW1mrmkygZ70rvWfbyG4KbXWoFQzs6eTPnyXZE7ZbCAAUBq5YykKanlld9WxxHF1rNHe4gd6xk9lub8ap22xgu7Pz8LuO9zj4k/wB1zupf21GPwR+h8lQdVBGweyxo8BZdJLZI+e2y4pyfxZtL01kPne29BU/8iQ+DSVrt9xkvAe2TD5oo3Jr9GaI7pGHwcCoMeqLxkLeqS+D+x+hxrHMLpHzwlcmPvCzg23hq+SA2kAQBAEAQBAEAQBAEAQBAEBGZZjI0ZG4sOv7p/wA80B9RSBwBGBQETnZkNtfSuiNg71o3e7IL2PI6weBWFkOJbEzBy5Y1ymvr8igKmB0T3MkaWuYS1zTiCDrC5223I+gVzjZBSj0ZZnRZnTcCjmOsX6hxOIxMXMYjhcbApVFn5WVjXNP2frwXz/kslSitBAYKDoVPn/mMYS6opG3iNzJEMYztc0bWcNnLCJdTtziWrStWUkqbnz7M5PNzOCagl04TqNtOM+pINx3HcRh5LTCbi90dfLwq8qHDPr2ZdWbec0GUGXidZ4Hbidqe39xxGpToWKSKXmYFuLLaS5eSYWZCCAwgPGppmSjRkY143OaHDzXjSfUyjOUOcXsQNVmNQyXvAG39xzmeQNlg6oeCbDVMqHSbNP8A9uKH3ZOXWOWPoQ8G7/5nL/y/ZG/R5m0UJu2BpI2uu/8AquslVBdiPZqGTYtpTf2JyOMNFmgAbgLLYQ29+pkoeHm9iA8iEBWnSjl8OIpIzqaQ6Uj3h6rO7E8bKLfPf2UWXRcPb+9JfI53MXJRqaxlx2YiJHdx7I/NbwKwqjvInarkeljtd3yLua6ymlMPsOQEJnxNoZOqDvjLfzEN+a13P2GTtNjxZUPmUfRtvIwDa9o8XBQV/BdrntXL5P7H6Jj9UcgukfPGSWRT6IcHP/qKHhvIAgCAIAgCAIAgCAIAgCAID5e0OBBwIsUBAw3hkMbsMWngUBvgoCvek/NTrWmrgbd7R6ZoxewD1wNrm7d45KNfXv7SLDouo+m/RsfJ9PgVVG8tIc0kEEEEYgg3BB5qImy1SSlHZrky6sw87218fVykCoYO0MBI0e235jYp1VvEtn1KVqemvGlxR91/t8DrFuOSEBhBvsV5nl0eCUumogGvOt0ODX7yw4NdwwPBRrKN+cSwadrDr2ru5rz4Kza6Wll1acUsZ4se0/54qLzi/iWb+1kV9mmWHm50m4Mrm/8A7MH9cY+LfBSYZH+RXszQusqH9GWHRVsc7A+F7XtPtNII5HceBUlST5or1lM6nwzWx7r01mEAQGEBhAEBhAYQHB5659MhDoaRwfLg6Qa2R77HBzvIeSj23bcond07SZWPjt5R8eSqo43yvAbd73u1bXOcT8VGXMs0nGuO75JF0ZmZAFFAAbGR/aeeO4cBh471NrhwopWfmPJt4u3Y6BbCCEBxXStX6FIyLbLINX2Waz5lq0ZD5bHb0Oriuc/CK6zap+trIG75WnuadI+QUaC3kkWHOt4Meb+H3L+bgugUMkMi/wAEcXPP6igN9AEAQBAEAQBAEAQBAEAQBAEBoZXoutZdvrt1jjvCAj6Cr0hY+sMf3QG6gKk6RczDTuNTTN9EdcjB9U44uA9w+XLCHdVt7SLZpGqKaVNr59n5OGpal8L2yRuLXsN2uGIK0J7PdHesrjZFxkt0y6Mys82V7RHJZlQBrbgJLe1H8xiOSm1WqS2fUpeo6ZPGlxR5x+3zOrW45IQGEBD5wZt09e207O0B2ZG6nt5O2jgdSwnWp9SXi5t2M94P6FW5w9H9TS3dEOvjGu7B2wPtR4+F1EnQ49OZaMTWqbeVnsv9jmqDKEtM/ShkfG4aiWkjDY4beRWpNrodKymq+PtJNHa5J6UJ2WFTG2Ue830b/DW0+S3xyJdzjX6DVLnXLb9zq6DpEopbaT3RE7JGH+ptx5rcr4Pqcm3RcqHRJ/InaXLVPN/DnhdwEjL+F7rYpxfRkGeLdD3ov9DeBvhr5a1luaXFrqYcbY6uepebnii30RoVmWqeH+LPE3gZG38L3XjnFdzfDFum/Zg/0Ocyp0kUkQIi05nfZaWtvxc62rkCtUr4rodGjRMifv8AI4PODPiprAW3EUZ9iO4JG5z8T5Dgo8rpSO7i6TRRs3zfxICgoZKh4ZCwvcdg2DeTgBxKwjFvkiddfXTHim9kW1mbmY2jHWS2dMRjsaDsb++1TK6lHm+pT9Q1OWS+GPKP3Orc1bjlnygCApbP/LH0qsdom7IvRt3Gx7bu91+4BQrZcUi6aXjejQt+r5kh0XZP6ypdKcIm2H3nf2B8VlQt5bkXXLuGpVruy13vsCeCllVJvJsejCwfZB8dfzQG0gCAIAgCAIAgCAIAgCAIAgCAICEyxQlp62P8Q/7v3QHzR1QePiNyA2XNBBBsQRYg6wQcQUPU9uaKlz7zENPpT0jS6LF8Y1mLeWjaz4csIdtO3OJatM1dT/t3Pn2fk4SKQscHNJa4EEOBsQRgQRgtHcsEoqS2fNMtHM7pEbJaKuIa/Bs2DXcH+6eOHJSq79+UirahozjvZTzXjwWGDdSSvbPoEPAgMICHyzmzTVn8aJpd77ey/wDMNZ71hKuMupKozbqH7EmcTlXotOs0s34JRr/O39lplj+Gdqj8QNcrY/VHLV2ZdbDfSgc4DbGQ8eAN/JaXTNdjq16ti2fm2+ZB1FM+P+IxzPvtLfiFg47dUTY3Vz6ST+p8MktgbcjZebmfDF9kHyE4knmbpuecEV2RiNmkbNFzuAufAIeOcY9WkS1DmzVz+pA+29w0B+qy2Kub7EO7UsavrLc67I3Rk42NVJYe4z5uPyHetscfycjI159Kl9Wd9knI0NI3RhYGjftPEnEnmpEYqPJHBuyLLpcVj3JBZGk+SEB8OagOR6QM4/ocHVxn00oIbbFjDqc/huHHktN0+FbHV0vC9azil7qKdAUQuD2RdeZGRvolK1rh23dp/wB47O4WHcptceGOxSNRyfXucl06InizTc1g9pwHdtWwgnTAIDKAIAgCAIAgCAIAgCAIAgCAIAgMIDn8p0BhPWRertHu/wBkB9UlWHD4jcgNu6Ar3PPo9bLpTUQDZDrdFg152lnuu4YHgo1lCfOJ39O1mVW1d3NefBVs8Lo3Fr2lrmmxa4WIO4gqK1tyLXCyM4qUXujo81s9p6GzD6WEfVuOto/03bOWC2QtcDmZ2lVZPtLlLz/JbOQM5KeubeB/atd0btUjebdvMXCmQsjLoVTKwbsZ7TXLz2JZZkMIDCAIDCA+Xxh2IB5gFD1NrozUkyVA71oYzzY39l5sjNXWLpJ/qfDciU4wgiH4G/snCj317P8AJ/qbEdIxvqsaOQATYwcpPqz2svTEwgCAwgCAgM7M548nx67OlcOxHtP2nbm/HYtVlqgvidDBwJ5U/Ee7KUyjXPqJXSyu0nvNyfgANgG5Q923uXKqmNUFCC2R1XR3m2Z5BPIPRsPYB9p4OPIfHkt1MN+bONq+d6cfRh1fX4Ite1lLKsbeRIdJ7pDgOy35n/N6AmkAQBAEAQBAEAQBAEAQBAEAQBAEAQGCLoCAylksxnTiwxLd3LeEB5UlbfUcd37IDfa6+CAg85c1oMoN9INGQDsytsHDgfeHArXOuM+pNxM+3Gl7D5eCpM480aigJL26ceyVgJb+IYt79XFRJ1SiW3D1SnI5dH4IKGUscHMJa4aw5pIIO8EawtZ0JRjJbSW6O4yB0lzQ2bVN65vvizZR8nd9ua3xvkuvM4eVodc/aqfC/HYsLIudNLWW6qUaR+rf2H/lOPddSIWRl0K9kYF9HvLl5RMrYQjCAIDCAIDCAIDCAIDCA+ZZWsaXPIa0ay4kAAcSV43sZRi5PaK3OBzn6RmRgsorPfh1pHYb90e0fLmo87+0TvYWiyl7d/JeO5WVVUvme58ji97jdznG5JUZvfmyy11wriowWyJ7NDNV9c8OddsIOt2BfbFrfmdi211OXXoc7UdSjjR4Y85fYuSko2wsDGABrQAANQAGAUxJJbIps5ynJyl1YcwvcGMxdjwG0r0xOjp4RG0NbgBb+6A9EAQBAEAQBAEAQBAEAQBAEAQBAEAQBAEBD5TyOHdqLU7a3AHluKAi46lzDZ9wR494QEhFUB3+akB6OaCLGxBxB1g9yHqbT3RxecPR1BUXfTnqHnYBeMnizZ3W5FaZ0KXQ6+JrN1Psz9pFcZazVqqO/WxktH1jO2zxGsd4CiyqlEseNqWPf0ls/DIUFYHQ6onsk541lLYMmLmj2JPSN5a9YHIhZxslHuQL9Mxrusdn8Drsm9KY1Cpg5uidq/I//wAit0cjyjkXfh9/8cv1Ojos/KGX67QO6Rrm278PNbVfB9zmWaTlQ/Lv8iapsqQyi8c0bx9l7T81mpRfRkOePbD3os2gb4LI1OL8CyHmwKHuzNeetjjF3yMaB7z2j4lebpGcaZy6JshK7PeihGucPO6MF9+8avNa3dBdybXpeVP8u3z5HLZW6UTrFLDb7cxv/wBNp/7lqlkeDqUaD3tl9EcPlfLlRWG9RK5+5uDByYNS0SlKXU7dGHTQvYiaEcZcQGgknUAASTyAXnyN8pKK4pPY7zNbo+fIRJV9luPV7T98jAcB4jBSK6O8ivZ2tJexR+v8FnUtM2JoawAACwAFrBSktitSk5Nt82YnltqaLuOAQ8JbJlD1Qu7W93rHdwCA3kAQBAEAQBAEAQBAEAQBAEAQBAEAQBAEAQBAatdRMlb2hrA1EaiO9Acm2QtOpASUEx1cUBuhAYIug3OZy7mXSVALjHoOx0ozoHvGB8FqnXF8zo4upZFTSUt14ZTWVKYRTPY0khrrAm1++yhtbMueNY7K1J9zVWJuC9B82Xmx4e8VU9vqve3k5w+BXvM1umuXWK/Q9v8A1Of+dL/uP/de8/LPHi0/4r9EfD6+V3rSyHm9x+a8ba7hUVLpFfoaxXht2S6BegwgN3ItGJ6iONxIa82JbYHA4XBXsVu9iPk2Oupyj2Lozezcp6Vt4mDS2uOtx5lToQjHoUjJzbr37b+nYnFmRTyqpC1pIQG1m/AC0yHW65Fzs5ICZQBAEAQBAEAQBAEB/9k=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pic>
        <p:nvPicPr>
          <p:cNvPr id="2" name="Picture 6" descr="Logo Parceiro">
            <a:extLst>
              <a:ext uri="{FF2B5EF4-FFF2-40B4-BE49-F238E27FC236}">
                <a16:creationId xmlns:a16="http://schemas.microsoft.com/office/drawing/2014/main" id="{1FFBA1AF-7A2F-34AA-40FE-3DD0F51D1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09" y="300607"/>
            <a:ext cx="1711046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F7561A-0EC4-2F93-B16C-8F712885B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2816" y="5260321"/>
            <a:ext cx="1264640" cy="34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rodução ao Google Colab">
            <a:extLst>
              <a:ext uri="{FF2B5EF4-FFF2-40B4-BE49-F238E27FC236}">
                <a16:creationId xmlns:a16="http://schemas.microsoft.com/office/drawing/2014/main" id="{6AD307A4-417F-6678-3130-1E55B35DE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321" y="5762016"/>
            <a:ext cx="1511630" cy="60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3EF73B-6056-D741-45D7-095C905FC2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786" y="1410898"/>
            <a:ext cx="8637030" cy="495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2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chemeClr val="bg1"/>
            </a:gs>
            <a:gs pos="99000">
              <a:schemeClr val="accent1">
                <a:lumMod val="45000"/>
                <a:lumOff val="55000"/>
              </a:schemeClr>
            </a:gs>
            <a:gs pos="6000">
              <a:srgbClr val="FDFDFD"/>
            </a:gs>
            <a:gs pos="77000">
              <a:schemeClr val="tx2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9021C-FA34-431B-9263-E37956DF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638143"/>
            <a:ext cx="10515600" cy="1325563"/>
          </a:xfrm>
        </p:spPr>
        <p:txBody>
          <a:bodyPr>
            <a:normAutofit/>
          </a:bodyPr>
          <a:lstStyle/>
          <a:p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Referências bibliográficas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E1DD653-D0C4-47D1-B4B9-2BE76C870DE1}"/>
              </a:ext>
            </a:extLst>
          </p:cNvPr>
          <p:cNvSpPr/>
          <p:nvPr/>
        </p:nvSpPr>
        <p:spPr>
          <a:xfrm>
            <a:off x="111760" y="1689852"/>
            <a:ext cx="116022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 monospaced for SAP" panose="020B0609020202030204" pitchFamily="49" charset="0"/>
                <a:cs typeface="Calibri" pitchFamily="34" charset="0"/>
              </a:rPr>
              <a:t>STEWART, J., </a:t>
            </a:r>
            <a:r>
              <a:rPr lang="pt-BR" dirty="0" err="1">
                <a:latin typeface="Arial monospaced for SAP" panose="020B0609020202030204" pitchFamily="49" charset="0"/>
                <a:cs typeface="Calibri" pitchFamily="34" charset="0"/>
              </a:rPr>
              <a:t>Calculus</a:t>
            </a:r>
            <a:r>
              <a:rPr lang="pt-BR" dirty="0">
                <a:latin typeface="Arial monospaced for SAP" panose="020B0609020202030204" pitchFamily="49" charset="0"/>
                <a:cs typeface="Calibri" pitchFamily="34" charset="0"/>
              </a:rPr>
              <a:t> 7E Early </a:t>
            </a:r>
            <a:r>
              <a:rPr lang="pt-BR" dirty="0" err="1">
                <a:latin typeface="Arial monospaced for SAP" panose="020B0609020202030204" pitchFamily="49" charset="0"/>
                <a:cs typeface="Calibri" pitchFamily="34" charset="0"/>
              </a:rPr>
              <a:t>Transcendentals</a:t>
            </a:r>
            <a:r>
              <a:rPr lang="pt-BR" dirty="0">
                <a:latin typeface="Arial monospaced for SAP" panose="020B0609020202030204" pitchFamily="49" charset="0"/>
                <a:cs typeface="Calibri" pitchFamily="34" charset="0"/>
              </a:rPr>
              <a:t>, CENGAGE Learning, NY, 2012.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BR" dirty="0">
              <a:latin typeface="Arial monospaced for SAP" panose="020B0609020202030204" pitchFamily="49" charset="0"/>
              <a:cs typeface="Calibri" pitchFamily="34" charset="0"/>
            </a:endParaRP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8BBE413C-C484-4274-B99A-E21DB40C9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A511F-7348-4518-82EA-491B2E6EFED4}" type="slidenum">
              <a:rPr lang="pt-BR" smtClean="0"/>
              <a:t>6</a:t>
            </a:fld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4E55E26-AB5C-4BF7-916D-BE44F29C803B}"/>
              </a:ext>
            </a:extLst>
          </p:cNvPr>
          <p:cNvSpPr/>
          <p:nvPr/>
        </p:nvSpPr>
        <p:spPr>
          <a:xfrm>
            <a:off x="477980" y="625683"/>
            <a:ext cx="704088" cy="146305"/>
          </a:xfrm>
          <a:prstGeom prst="rect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 descr="FIAP – Onet Club">
            <a:extLst>
              <a:ext uri="{FF2B5EF4-FFF2-40B4-BE49-F238E27FC236}">
                <a16:creationId xmlns:a16="http://schemas.microsoft.com/office/drawing/2014/main" id="{4AF174FA-C792-70B2-AFF3-0868627161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0" t="21083" r="15673" b="32405"/>
          <a:stretch/>
        </p:blipFill>
        <p:spPr bwMode="auto">
          <a:xfrm>
            <a:off x="10669800" y="207204"/>
            <a:ext cx="1368000" cy="515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294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F4D5922-434B-4829-B93E-02DC38A29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5FBA24-5C01-4635-A984-1DB6E340B0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6C1B406-D643-4021-A6F0-2DD546697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D1F6522-8579-43DA-854A-E28CBE13D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9320D87-73DD-4D15-A224-C8D8EEC9A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78418DD-1013-4BBE-9E02-1D4D1233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4281D6D-7CDF-4C97-B54C-5FE6177B5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B64A9F5-F5A7-4276-A229-C498B4A85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A44C9B9-09AE-4D78-BBB5-972FB6088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77B8167-F09D-4F6C-98B1-C31706820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7"/>
            <a:ext cx="6341652" cy="2305002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</a:t>
            </a:r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D2BC472-0671-410F-BA77-E46AA6210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734301" y="849622"/>
            <a:ext cx="304800" cy="429768"/>
            <a:chOff x="215328" y="-46937"/>
            <a:chExt cx="304800" cy="2773841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C68B2A3-267E-4DE4-8DD5-C0378482D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6474CC6-D7FB-4A38-8991-680F048CF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5825D0E-A1E4-4466-81B2-33325B3B3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1BD1E16-C3EF-4A05-9C71-590A55BFC5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5819102A-0400-4C1F-8614-973F5262E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1A0CF5C-68C2-4432-BC2D-5A124C7B6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77278" y="4945279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3E76A51-C6FF-4566-9670-D405D4DA7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069446D-7888-44DB-87EF-972BCEA0A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450BCE5-EB53-44C2-B9B9-771BAD516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B2D4461-C687-4A45-933F-C4CCB4E24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F1485CA-41D2-421F-B28D-15EF845D5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ED96A1-E6CA-493F-8610-6B8B7A28E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C9231B8-0812-4FDE-9AC6-94984E20A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BF59FE3-7AD8-46E8-9440-D26863994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EEEDF00-F676-4147-BAF0-64840E285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4D3F73A-55E6-4A58-872D-BE9E9C7C3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AE87F21-20DF-4886-9816-05B37839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09360"/>
            <a:ext cx="640080" cy="5486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55A511F-7348-4518-82EA-491B2E6EFED4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6" descr="Logo Parceiro">
            <a:extLst>
              <a:ext uri="{FF2B5EF4-FFF2-40B4-BE49-F238E27FC236}">
                <a16:creationId xmlns:a16="http://schemas.microsoft.com/office/drawing/2014/main" id="{DC2B16D4-452D-3F38-E164-66C44B70F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8363" y="333710"/>
            <a:ext cx="1353245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88741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8D8D8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C00000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0176a72-eb7d-4e86-9478-1ab7cf7a542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C39EB468A29D14B9AEEAD30C746D82C" ma:contentTypeVersion="15" ma:contentTypeDescription="Crie um novo documento." ma:contentTypeScope="" ma:versionID="399c817a2720919fe93e3f61ff56e5ef">
  <xsd:schema xmlns:xsd="http://www.w3.org/2001/XMLSchema" xmlns:xs="http://www.w3.org/2001/XMLSchema" xmlns:p="http://schemas.microsoft.com/office/2006/metadata/properties" xmlns:ns3="d0176a72-eb7d-4e86-9478-1ab7cf7a5428" xmlns:ns4="5c79302c-76ef-4636-85c1-4525c0121ebe" targetNamespace="http://schemas.microsoft.com/office/2006/metadata/properties" ma:root="true" ma:fieldsID="e0d586dbfc52db8a5fe71649e1e52061" ns3:_="" ns4:_="">
    <xsd:import namespace="d0176a72-eb7d-4e86-9478-1ab7cf7a5428"/>
    <xsd:import namespace="5c79302c-76ef-4636-85c1-4525c0121eb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176a72-eb7d-4e86-9478-1ab7cf7a54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79302c-76ef-4636-85c1-4525c0121eb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EA2EC7-E150-4CB4-80EC-2819441269F5}">
  <ds:schemaRefs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5c79302c-76ef-4636-85c1-4525c0121ebe"/>
    <ds:schemaRef ds:uri="d0176a72-eb7d-4e86-9478-1ab7cf7a542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B304080-B1D4-4D0D-B411-617764978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176a72-eb7d-4e86-9478-1ab7cf7a5428"/>
    <ds:schemaRef ds:uri="5c79302c-76ef-4636-85c1-4525c0121e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C1F160C-B1EF-4C1F-9255-7B93DAFDB66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1349</TotalTime>
  <Words>88</Words>
  <Application>Microsoft Macintosh PowerPoint</Application>
  <PresentationFormat>Widescreen</PresentationFormat>
  <Paragraphs>22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Arial</vt:lpstr>
      <vt:lpstr>Arial monospaced for SAP</vt:lpstr>
      <vt:lpstr>Tema do Office</vt:lpstr>
      <vt:lpstr>FIAP  Differentiated Problem Solving    Aula 9: Problemas de ajuste utilizando funções trigonométricas</vt:lpstr>
      <vt:lpstr>Objetivos</vt:lpstr>
      <vt:lpstr>PowerPoint Presentation</vt:lpstr>
      <vt:lpstr>PowerPoint Presentation</vt:lpstr>
      <vt:lpstr>PowerPoint Presentation</vt:lpstr>
      <vt:lpstr>Referências bibliográficas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para Ciência de Dados e Inteligência Artificial</dc:title>
  <dc:creator>Jones Eduardo Egydio</dc:creator>
  <cp:lastModifiedBy>Jones Egydio</cp:lastModifiedBy>
  <cp:revision>165</cp:revision>
  <cp:lastPrinted>2022-12-06T16:48:55Z</cp:lastPrinted>
  <dcterms:created xsi:type="dcterms:W3CDTF">2022-11-17T11:08:07Z</dcterms:created>
  <dcterms:modified xsi:type="dcterms:W3CDTF">2024-04-28T21:07:00Z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0x010100AC39EB468A29D14B9AEEAD30C746D82C</vt:lpwstr>
  </property>
</Properties>
</file>